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1" r:id="rId1"/>
  </p:sldMasterIdLst>
  <p:notesMasterIdLst>
    <p:notesMasterId r:id="rId10"/>
  </p:notesMasterIdLst>
  <p:sldIdLst>
    <p:sldId id="256" r:id="rId2"/>
    <p:sldId id="268" r:id="rId3"/>
    <p:sldId id="288" r:id="rId4"/>
    <p:sldId id="281" r:id="rId5"/>
    <p:sldId id="289" r:id="rId6"/>
    <p:sldId id="290" r:id="rId7"/>
    <p:sldId id="291" r:id="rId8"/>
    <p:sldId id="287" r:id="rId9"/>
  </p:sldIdLst>
  <p:sldSz cx="6858000" cy="105156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0151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4434" autoAdjust="0"/>
  </p:normalViewPr>
  <p:slideViewPr>
    <p:cSldViewPr snapToGrid="0">
      <p:cViewPr varScale="1">
        <p:scale>
          <a:sx n="49" d="100"/>
          <a:sy n="49" d="100"/>
        </p:scale>
        <p:origin x="223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FB214E-3EA4-42D8-A95D-159D99939C1F}" type="datetimeFigureOut">
              <a:rPr lang="en-US" smtClean="0"/>
              <a:t>10/29/2022</a:t>
            </a:fld>
            <a:endParaRPr lang="en-US"/>
          </a:p>
        </p:txBody>
      </p:sp>
      <p:sp>
        <p:nvSpPr>
          <p:cNvPr id="4" name="Slide Image Placeholder 3"/>
          <p:cNvSpPr>
            <a:spLocks noGrp="1" noRot="1" noChangeAspect="1"/>
          </p:cNvSpPr>
          <p:nvPr>
            <p:ph type="sldImg" idx="2"/>
          </p:nvPr>
        </p:nvSpPr>
        <p:spPr>
          <a:xfrm>
            <a:off x="2422525" y="1143000"/>
            <a:ext cx="20129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6A2CC1-F3E9-4970-936C-266DE2644A58}" type="slidenum">
              <a:rPr lang="en-US" smtClean="0"/>
              <a:t>‹#›</a:t>
            </a:fld>
            <a:endParaRPr lang="en-US"/>
          </a:p>
        </p:txBody>
      </p:sp>
    </p:spTree>
    <p:extLst>
      <p:ext uri="{BB962C8B-B14F-4D97-AF65-F5344CB8AC3E}">
        <p14:creationId xmlns:p14="http://schemas.microsoft.com/office/powerpoint/2010/main" val="19068175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49832" y="2219962"/>
            <a:ext cx="4965726" cy="510535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649832" y="7325316"/>
            <a:ext cx="4965726" cy="1320844"/>
          </a:xfrm>
        </p:spPr>
        <p:txBody>
          <a:bodyPr anchor="t"/>
          <a:lstStyle>
            <a:lvl1pPr marL="0" indent="0" algn="l">
              <a:buNone/>
              <a:defRPr cap="all">
                <a:solidFill>
                  <a:schemeClr val="bg2">
                    <a:lumMod val="40000"/>
                    <a:lumOff val="6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5D90A66-D80B-4ACE-B945-4899E8C92A96}" type="datetimeFigureOut">
              <a:rPr lang="en-US" smtClean="0"/>
              <a:t>10/29/2022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9FAF30-D8C5-4C93-843C-8F907C3DA902}" type="slidenum">
              <a:rPr lang="en-US" smtClean="0"/>
              <a:t>‹#›</a:t>
            </a:fld>
            <a:endParaRPr lang="en-US"/>
          </a:p>
        </p:txBody>
      </p:sp>
    </p:spTree>
    <p:extLst>
      <p:ext uri="{BB962C8B-B14F-4D97-AF65-F5344CB8AC3E}">
        <p14:creationId xmlns:p14="http://schemas.microsoft.com/office/powerpoint/2010/main" val="26645723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9833" y="7360900"/>
            <a:ext cx="4965725" cy="868998"/>
          </a:xfrm>
        </p:spPr>
        <p:txBody>
          <a:bodyPr anchor="b">
            <a:normAutofit/>
          </a:bodyPr>
          <a:lstStyle>
            <a:lvl1pPr algn="l">
              <a:defRPr sz="1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49832" y="1051560"/>
            <a:ext cx="4965726" cy="5582355"/>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649832" y="8229898"/>
            <a:ext cx="4965725" cy="757025"/>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D90A66-D80B-4ACE-B945-4899E8C92A96}" type="datetimeFigureOut">
              <a:rPr lang="en-US" smtClean="0"/>
              <a:t>10/29/2022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9FAF30-D8C5-4C93-843C-8F907C3DA902}" type="slidenum">
              <a:rPr lang="en-US" smtClean="0"/>
              <a:t>‹#›</a:t>
            </a:fld>
            <a:endParaRPr lang="en-US"/>
          </a:p>
        </p:txBody>
      </p:sp>
    </p:spTree>
    <p:extLst>
      <p:ext uri="{BB962C8B-B14F-4D97-AF65-F5344CB8AC3E}">
        <p14:creationId xmlns:p14="http://schemas.microsoft.com/office/powerpoint/2010/main" val="36697488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49832" y="2219960"/>
            <a:ext cx="4965726" cy="3037840"/>
          </a:xfrm>
        </p:spPr>
        <p:txBody>
          <a:bodyPr/>
          <a:lstStyle>
            <a:lvl1pPr>
              <a:defRPr sz="3600"/>
            </a:lvl1pPr>
          </a:lstStyle>
          <a:p>
            <a:r>
              <a:rPr lang="en-US" smtClean="0"/>
              <a:t>Click to edit Master title style</a:t>
            </a:r>
            <a:endParaRPr lang="en-US" dirty="0"/>
          </a:p>
        </p:txBody>
      </p:sp>
      <p:sp>
        <p:nvSpPr>
          <p:cNvPr id="8" name="Text Placeholder 3"/>
          <p:cNvSpPr>
            <a:spLocks noGrp="1"/>
          </p:cNvSpPr>
          <p:nvPr>
            <p:ph type="body" sz="half" idx="2"/>
          </p:nvPr>
        </p:nvSpPr>
        <p:spPr>
          <a:xfrm>
            <a:off x="649832" y="5608320"/>
            <a:ext cx="4965726" cy="3622040"/>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D90A66-D80B-4ACE-B945-4899E8C92A96}" type="datetimeFigureOut">
              <a:rPr lang="en-US" smtClean="0"/>
              <a:t>10/29/2022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9FAF30-D8C5-4C93-843C-8F907C3DA902}" type="slidenum">
              <a:rPr lang="en-US" smtClean="0"/>
              <a:t>‹#›</a:t>
            </a:fld>
            <a:endParaRPr lang="en-US"/>
          </a:p>
        </p:txBody>
      </p:sp>
    </p:spTree>
    <p:extLst>
      <p:ext uri="{BB962C8B-B14F-4D97-AF65-F5344CB8AC3E}">
        <p14:creationId xmlns:p14="http://schemas.microsoft.com/office/powerpoint/2010/main" val="9126599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6057" y="2219960"/>
            <a:ext cx="4500787" cy="3562507"/>
          </a:xfrm>
        </p:spPr>
        <p:txBody>
          <a:bodyPr/>
          <a:lstStyle>
            <a:lvl1pPr>
              <a:defRPr sz="36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086133" y="5782467"/>
            <a:ext cx="4095869" cy="524667"/>
          </a:xfrm>
        </p:spPr>
        <p:txBody>
          <a:bodyPr vert="horz" lIns="91440" tIns="45720" rIns="91440" bIns="45720" rtlCol="0" anchor="t">
            <a:normAutofit/>
          </a:bodyPr>
          <a:lstStyle>
            <a:lvl1pPr marL="0" indent="0">
              <a:buNone/>
              <a:defRPr lang="en-US" sz="1050" b="0" i="0" kern="1200" cap="small" dirty="0">
                <a:solidFill>
                  <a:schemeClr val="bg2">
                    <a:lumMod val="40000"/>
                    <a:lumOff val="60000"/>
                  </a:schemeClr>
                </a:solidFill>
                <a:latin typeface="+mj-lt"/>
                <a:ea typeface="+mj-ea"/>
                <a:cs typeface="+mj-cs"/>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649832" y="6671007"/>
            <a:ext cx="4965726" cy="2570480"/>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D90A66-D80B-4ACE-B945-4899E8C92A96}" type="datetimeFigureOut">
              <a:rPr lang="en-US" smtClean="0"/>
              <a:t>10/29/2022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9FAF30-D8C5-4C93-843C-8F907C3DA902}" type="slidenum">
              <a:rPr lang="en-US" smtClean="0"/>
              <a:t>‹#›</a:t>
            </a:fld>
            <a:endParaRPr lang="en-US"/>
          </a:p>
        </p:txBody>
      </p:sp>
      <p:sp>
        <p:nvSpPr>
          <p:cNvPr id="12" name="TextBox 11"/>
          <p:cNvSpPr txBox="1"/>
          <p:nvPr/>
        </p:nvSpPr>
        <p:spPr>
          <a:xfrm>
            <a:off x="505423" y="1489255"/>
            <a:ext cx="451193" cy="1500411"/>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9150" dirty="0"/>
              <a:t>“</a:t>
            </a:r>
          </a:p>
        </p:txBody>
      </p:sp>
      <p:sp>
        <p:nvSpPr>
          <p:cNvPr id="15" name="TextBox 14"/>
          <p:cNvSpPr txBox="1"/>
          <p:nvPr/>
        </p:nvSpPr>
        <p:spPr>
          <a:xfrm>
            <a:off x="5249768" y="4007808"/>
            <a:ext cx="451193" cy="1500411"/>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9150" dirty="0"/>
              <a:t>”</a:t>
            </a:r>
          </a:p>
        </p:txBody>
      </p:sp>
    </p:spTree>
    <p:extLst>
      <p:ext uri="{BB962C8B-B14F-4D97-AF65-F5344CB8AC3E}">
        <p14:creationId xmlns:p14="http://schemas.microsoft.com/office/powerpoint/2010/main" val="3733839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49831" y="4790442"/>
            <a:ext cx="4965727" cy="2534876"/>
          </a:xfrm>
        </p:spPr>
        <p:txBody>
          <a:bodyPr anchor="b"/>
          <a:lstStyle>
            <a:lvl1pPr algn="l">
              <a:defRPr sz="3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49832" y="7325318"/>
            <a:ext cx="4965726" cy="1319280"/>
          </a:xfrm>
        </p:spPr>
        <p:txBody>
          <a:bodyPr anchor="t"/>
          <a:lstStyle>
            <a:lvl1pPr marL="0" indent="0" algn="l">
              <a:buNone/>
              <a:defRPr sz="1500" cap="none">
                <a:solidFill>
                  <a:schemeClr val="bg2">
                    <a:lumMod val="40000"/>
                    <a:lumOff val="6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D90A66-D80B-4ACE-B945-4899E8C92A96}" type="datetimeFigureOut">
              <a:rPr lang="en-US" smtClean="0"/>
              <a:t>10/29/2022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9FAF30-D8C5-4C93-843C-8F907C3DA902}" type="slidenum">
              <a:rPr lang="en-US" smtClean="0"/>
              <a:t>‹#›</a:t>
            </a:fld>
            <a:endParaRPr lang="en-US"/>
          </a:p>
        </p:txBody>
      </p:sp>
    </p:spTree>
    <p:extLst>
      <p:ext uri="{BB962C8B-B14F-4D97-AF65-F5344CB8AC3E}">
        <p14:creationId xmlns:p14="http://schemas.microsoft.com/office/powerpoint/2010/main" val="29128406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150"/>
            </a:lvl1pPr>
          </a:lstStyle>
          <a:p>
            <a:r>
              <a:rPr lang="en-US" smtClean="0"/>
              <a:t>Click to edit Master title style</a:t>
            </a:r>
            <a:endParaRPr lang="en-US" dirty="0"/>
          </a:p>
        </p:txBody>
      </p:sp>
      <p:sp>
        <p:nvSpPr>
          <p:cNvPr id="3" name="Text Placeholder 2"/>
          <p:cNvSpPr>
            <a:spLocks noGrp="1"/>
          </p:cNvSpPr>
          <p:nvPr>
            <p:ph type="body" idx="1"/>
          </p:nvPr>
        </p:nvSpPr>
        <p:spPr>
          <a:xfrm>
            <a:off x="356126" y="3037840"/>
            <a:ext cx="1658044" cy="883602"/>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6" name="Text Placeholder 3"/>
          <p:cNvSpPr>
            <a:spLocks noGrp="1"/>
          </p:cNvSpPr>
          <p:nvPr>
            <p:ph type="body" sz="half" idx="15"/>
          </p:nvPr>
        </p:nvSpPr>
        <p:spPr>
          <a:xfrm>
            <a:off x="367106" y="4089400"/>
            <a:ext cx="1647063" cy="550365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Text Placeholder 4"/>
          <p:cNvSpPr>
            <a:spLocks noGrp="1"/>
          </p:cNvSpPr>
          <p:nvPr>
            <p:ph type="body" sz="quarter" idx="3"/>
          </p:nvPr>
        </p:nvSpPr>
        <p:spPr>
          <a:xfrm>
            <a:off x="2185128" y="3037840"/>
            <a:ext cx="1652066" cy="883602"/>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9" name="Text Placeholder 3"/>
          <p:cNvSpPr>
            <a:spLocks noGrp="1"/>
          </p:cNvSpPr>
          <p:nvPr>
            <p:ph type="body" sz="half" idx="16"/>
          </p:nvPr>
        </p:nvSpPr>
        <p:spPr>
          <a:xfrm>
            <a:off x="2179190" y="4089400"/>
            <a:ext cx="1658003" cy="550365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14" name="Text Placeholder 4"/>
          <p:cNvSpPr>
            <a:spLocks noGrp="1"/>
          </p:cNvSpPr>
          <p:nvPr>
            <p:ph type="body" sz="quarter" idx="13"/>
          </p:nvPr>
        </p:nvSpPr>
        <p:spPr>
          <a:xfrm>
            <a:off x="4008688" y="3037840"/>
            <a:ext cx="1649744" cy="883602"/>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20" name="Text Placeholder 3"/>
          <p:cNvSpPr>
            <a:spLocks noGrp="1"/>
          </p:cNvSpPr>
          <p:nvPr>
            <p:ph type="body" sz="half" idx="17"/>
          </p:nvPr>
        </p:nvSpPr>
        <p:spPr>
          <a:xfrm>
            <a:off x="4008688" y="4089400"/>
            <a:ext cx="1649744" cy="550365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cxnSp>
        <p:nvCxnSpPr>
          <p:cNvPr id="17" name="Straight Connector 16"/>
          <p:cNvCxnSpPr/>
          <p:nvPr/>
        </p:nvCxnSpPr>
        <p:spPr>
          <a:xfrm>
            <a:off x="2096501" y="3271520"/>
            <a:ext cx="0" cy="607568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3917273" y="3271520"/>
            <a:ext cx="0" cy="608255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5D90A66-D80B-4ACE-B945-4899E8C92A96}" type="datetimeFigureOut">
              <a:rPr lang="en-US" smtClean="0"/>
              <a:t>10/29/2022</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9FAF30-D8C5-4C93-843C-8F907C3DA902}" type="slidenum">
              <a:rPr lang="en-US" smtClean="0"/>
              <a:t>‹#›</a:t>
            </a:fld>
            <a:endParaRPr lang="en-US"/>
          </a:p>
        </p:txBody>
      </p:sp>
    </p:spTree>
    <p:extLst>
      <p:ext uri="{BB962C8B-B14F-4D97-AF65-F5344CB8AC3E}">
        <p14:creationId xmlns:p14="http://schemas.microsoft.com/office/powerpoint/2010/main" val="35636537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150"/>
            </a:lvl1pPr>
          </a:lstStyle>
          <a:p>
            <a:r>
              <a:rPr lang="en-US" smtClean="0"/>
              <a:t>Click to edit Master title style</a:t>
            </a:r>
            <a:endParaRPr lang="en-US" dirty="0"/>
          </a:p>
        </p:txBody>
      </p:sp>
      <p:sp>
        <p:nvSpPr>
          <p:cNvPr id="3" name="Text Placeholder 2"/>
          <p:cNvSpPr>
            <a:spLocks noGrp="1"/>
          </p:cNvSpPr>
          <p:nvPr>
            <p:ph type="body" idx="1"/>
          </p:nvPr>
        </p:nvSpPr>
        <p:spPr>
          <a:xfrm>
            <a:off x="367106" y="6518122"/>
            <a:ext cx="1654209" cy="883602"/>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29" name="Picture Placeholder 2"/>
          <p:cNvSpPr>
            <a:spLocks noGrp="1" noChangeAspect="1"/>
          </p:cNvSpPr>
          <p:nvPr>
            <p:ph type="pic" idx="15"/>
          </p:nvPr>
        </p:nvSpPr>
        <p:spPr>
          <a:xfrm>
            <a:off x="367106" y="3388360"/>
            <a:ext cx="1654209" cy="23368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2" name="Text Placeholder 3"/>
          <p:cNvSpPr>
            <a:spLocks noGrp="1"/>
          </p:cNvSpPr>
          <p:nvPr>
            <p:ph type="body" sz="half" idx="18"/>
          </p:nvPr>
        </p:nvSpPr>
        <p:spPr>
          <a:xfrm>
            <a:off x="367106" y="7401726"/>
            <a:ext cx="1654209" cy="1010756"/>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Text Placeholder 4"/>
          <p:cNvSpPr>
            <a:spLocks noGrp="1"/>
          </p:cNvSpPr>
          <p:nvPr>
            <p:ph type="body" sz="quarter" idx="3"/>
          </p:nvPr>
        </p:nvSpPr>
        <p:spPr>
          <a:xfrm>
            <a:off x="2188344" y="6518122"/>
            <a:ext cx="1648850" cy="883602"/>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30" name="Picture Placeholder 2"/>
          <p:cNvSpPr>
            <a:spLocks noGrp="1" noChangeAspect="1"/>
          </p:cNvSpPr>
          <p:nvPr>
            <p:ph type="pic" idx="21"/>
          </p:nvPr>
        </p:nvSpPr>
        <p:spPr>
          <a:xfrm>
            <a:off x="2188343" y="3388360"/>
            <a:ext cx="1648850" cy="23368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3" name="Text Placeholder 3"/>
          <p:cNvSpPr>
            <a:spLocks noGrp="1"/>
          </p:cNvSpPr>
          <p:nvPr>
            <p:ph type="body" sz="half" idx="19"/>
          </p:nvPr>
        </p:nvSpPr>
        <p:spPr>
          <a:xfrm>
            <a:off x="2187582" y="7401725"/>
            <a:ext cx="1651034" cy="1010756"/>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14" name="Text Placeholder 4"/>
          <p:cNvSpPr>
            <a:spLocks noGrp="1"/>
          </p:cNvSpPr>
          <p:nvPr>
            <p:ph type="body" sz="quarter" idx="13"/>
          </p:nvPr>
        </p:nvSpPr>
        <p:spPr>
          <a:xfrm>
            <a:off x="4008688" y="6518122"/>
            <a:ext cx="1649744" cy="883602"/>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31" name="Picture Placeholder 2"/>
          <p:cNvSpPr>
            <a:spLocks noGrp="1" noChangeAspect="1"/>
          </p:cNvSpPr>
          <p:nvPr>
            <p:ph type="pic" idx="22"/>
          </p:nvPr>
        </p:nvSpPr>
        <p:spPr>
          <a:xfrm>
            <a:off x="4008687" y="3388360"/>
            <a:ext cx="1649744" cy="23368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4" name="Text Placeholder 3"/>
          <p:cNvSpPr>
            <a:spLocks noGrp="1"/>
          </p:cNvSpPr>
          <p:nvPr>
            <p:ph type="body" sz="half" idx="20"/>
          </p:nvPr>
        </p:nvSpPr>
        <p:spPr>
          <a:xfrm>
            <a:off x="4008619" y="7401721"/>
            <a:ext cx="1651928" cy="1010756"/>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cxnSp>
        <p:nvCxnSpPr>
          <p:cNvPr id="19" name="Straight Connector 18"/>
          <p:cNvCxnSpPr/>
          <p:nvPr/>
        </p:nvCxnSpPr>
        <p:spPr>
          <a:xfrm>
            <a:off x="2096501" y="3271520"/>
            <a:ext cx="0" cy="607568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3917273" y="3271520"/>
            <a:ext cx="0" cy="608255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5D90A66-D80B-4ACE-B945-4899E8C92A96}" type="datetimeFigureOut">
              <a:rPr lang="en-US" smtClean="0"/>
              <a:t>10/29/2022</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9FAF30-D8C5-4C93-843C-8F907C3DA902}" type="slidenum">
              <a:rPr lang="en-US" smtClean="0"/>
              <a:t>‹#›</a:t>
            </a:fld>
            <a:endParaRPr lang="en-US"/>
          </a:p>
        </p:txBody>
      </p:sp>
    </p:spTree>
    <p:extLst>
      <p:ext uri="{BB962C8B-B14F-4D97-AF65-F5344CB8AC3E}">
        <p14:creationId xmlns:p14="http://schemas.microsoft.com/office/powerpoint/2010/main" val="20334983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5D90A66-D80B-4ACE-B945-4899E8C92A96}" type="datetimeFigureOut">
              <a:rPr lang="en-US" smtClean="0"/>
              <a:t>10/29/2022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9FAF30-D8C5-4C93-843C-8F907C3DA902}" type="slidenum">
              <a:rPr lang="en-US" smtClean="0"/>
              <a:t>‹#›</a:t>
            </a:fld>
            <a:endParaRPr lang="en-US"/>
          </a:p>
        </p:txBody>
      </p:sp>
    </p:spTree>
    <p:extLst>
      <p:ext uri="{BB962C8B-B14F-4D97-AF65-F5344CB8AC3E}">
        <p14:creationId xmlns:p14="http://schemas.microsoft.com/office/powerpoint/2010/main" val="11042668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672337" y="659662"/>
            <a:ext cx="986095" cy="8933392"/>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67106" y="1185581"/>
            <a:ext cx="4176609" cy="840747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5D90A66-D80B-4ACE-B945-4899E8C92A96}" type="datetimeFigureOut">
              <a:rPr lang="en-US" smtClean="0"/>
              <a:t>10/29/2022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9FAF30-D8C5-4C93-843C-8F907C3DA902}" type="slidenum">
              <a:rPr lang="en-US" smtClean="0"/>
              <a:t>‹#›</a:t>
            </a:fld>
            <a:endParaRPr lang="en-US"/>
          </a:p>
        </p:txBody>
      </p:sp>
    </p:spTree>
    <p:extLst>
      <p:ext uri="{BB962C8B-B14F-4D97-AF65-F5344CB8AC3E}">
        <p14:creationId xmlns:p14="http://schemas.microsoft.com/office/powerpoint/2010/main" val="274806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65D90A66-D80B-4ACE-B945-4899E8C92A96}" type="datetimeFigureOut">
              <a:rPr lang="en-US" smtClean="0"/>
              <a:t>10/29/2022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9FAF30-D8C5-4C93-843C-8F907C3DA902}" type="slidenum">
              <a:rPr lang="en-US" smtClean="0"/>
              <a:t>‹#›</a:t>
            </a:fld>
            <a:endParaRPr lang="en-US"/>
          </a:p>
        </p:txBody>
      </p:sp>
    </p:spTree>
    <p:extLst>
      <p:ext uri="{BB962C8B-B14F-4D97-AF65-F5344CB8AC3E}">
        <p14:creationId xmlns:p14="http://schemas.microsoft.com/office/powerpoint/2010/main" val="1364251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49833" y="4387993"/>
            <a:ext cx="4965725" cy="2937325"/>
          </a:xfrm>
        </p:spPr>
        <p:txBody>
          <a:bodyPr anchor="b"/>
          <a:lstStyle>
            <a:lvl1pPr algn="l">
              <a:defRPr sz="3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49832" y="7325318"/>
            <a:ext cx="4965726" cy="1319280"/>
          </a:xfrm>
        </p:spPr>
        <p:txBody>
          <a:bodyPr anchor="t"/>
          <a:lstStyle>
            <a:lvl1pPr marL="0" indent="0" algn="l">
              <a:buNone/>
              <a:defRPr sz="1500" cap="all">
                <a:solidFill>
                  <a:schemeClr val="bg2">
                    <a:lumMod val="40000"/>
                    <a:lumOff val="6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D90A66-D80B-4ACE-B945-4899E8C92A96}" type="datetimeFigureOut">
              <a:rPr lang="en-US" smtClean="0"/>
              <a:t>10/29/2022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9FAF30-D8C5-4C93-843C-8F907C3DA902}" type="slidenum">
              <a:rPr lang="en-US" smtClean="0"/>
              <a:t>‹#›</a:t>
            </a:fld>
            <a:endParaRPr lang="en-US"/>
          </a:p>
        </p:txBody>
      </p:sp>
    </p:spTree>
    <p:extLst>
      <p:ext uri="{BB962C8B-B14F-4D97-AF65-F5344CB8AC3E}">
        <p14:creationId xmlns:p14="http://schemas.microsoft.com/office/powerpoint/2010/main" val="17281250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0775" y="3159551"/>
            <a:ext cx="2473585" cy="6433503"/>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181482" y="3152677"/>
            <a:ext cx="2473586" cy="6440376"/>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5D90A66-D80B-4ACE-B945-4899E8C92A96}" type="datetimeFigureOut">
              <a:rPr lang="en-US" smtClean="0"/>
              <a:t>10/29/2022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9FAF30-D8C5-4C93-843C-8F907C3DA902}" type="slidenum">
              <a:rPr lang="en-US" smtClean="0"/>
              <a:t>‹#›</a:t>
            </a:fld>
            <a:endParaRPr lang="en-US"/>
          </a:p>
        </p:txBody>
      </p:sp>
    </p:spTree>
    <p:extLst>
      <p:ext uri="{BB962C8B-B14F-4D97-AF65-F5344CB8AC3E}">
        <p14:creationId xmlns:p14="http://schemas.microsoft.com/office/powerpoint/2010/main" val="35164785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20775" y="2921000"/>
            <a:ext cx="2473584" cy="883602"/>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0775" y="3855720"/>
            <a:ext cx="2473585" cy="5737332"/>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181482" y="2921000"/>
            <a:ext cx="2473585" cy="883602"/>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3181482" y="3855720"/>
            <a:ext cx="2473585" cy="5737332"/>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5D90A66-D80B-4ACE-B945-4899E8C92A96}" type="datetimeFigureOut">
              <a:rPr lang="en-US" smtClean="0"/>
              <a:t>10/29/2022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9FAF30-D8C5-4C93-843C-8F907C3DA902}" type="slidenum">
              <a:rPr lang="en-US" smtClean="0"/>
              <a:t>‹#›</a:t>
            </a:fld>
            <a:endParaRPr lang="en-US"/>
          </a:p>
        </p:txBody>
      </p:sp>
    </p:spTree>
    <p:extLst>
      <p:ext uri="{BB962C8B-B14F-4D97-AF65-F5344CB8AC3E}">
        <p14:creationId xmlns:p14="http://schemas.microsoft.com/office/powerpoint/2010/main" val="4168920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65D90A66-D80B-4ACE-B945-4899E8C92A96}" type="datetimeFigureOut">
              <a:rPr lang="en-US" smtClean="0"/>
              <a:t>10/29/2022</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FB9FAF30-D8C5-4C93-843C-8F907C3DA902}" type="slidenum">
              <a:rPr lang="en-US" smtClean="0"/>
              <a:t>‹#›</a:t>
            </a:fld>
            <a:endParaRPr lang="en-US"/>
          </a:p>
        </p:txBody>
      </p:sp>
    </p:spTree>
    <p:extLst>
      <p:ext uri="{BB962C8B-B14F-4D97-AF65-F5344CB8AC3E}">
        <p14:creationId xmlns:p14="http://schemas.microsoft.com/office/powerpoint/2010/main" val="3812950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65D90A66-D80B-4ACE-B945-4899E8C92A96}" type="datetimeFigureOut">
              <a:rPr lang="en-US" smtClean="0"/>
              <a:t>10/29/2022</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FB9FAF30-D8C5-4C93-843C-8F907C3DA902}" type="slidenum">
              <a:rPr lang="en-US" smtClean="0"/>
              <a:t>‹#›</a:t>
            </a:fld>
            <a:endParaRPr lang="en-US"/>
          </a:p>
        </p:txBody>
      </p:sp>
    </p:spTree>
    <p:extLst>
      <p:ext uri="{BB962C8B-B14F-4D97-AF65-F5344CB8AC3E}">
        <p14:creationId xmlns:p14="http://schemas.microsoft.com/office/powerpoint/2010/main" val="15091603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9831" y="2219960"/>
            <a:ext cx="1913597" cy="2219960"/>
          </a:xfrm>
        </p:spPr>
        <p:txBody>
          <a:bodyPr anchor="b"/>
          <a:lstStyle>
            <a:lvl1pPr algn="l">
              <a:defRPr sz="1800" b="0"/>
            </a:lvl1pPr>
          </a:lstStyle>
          <a:p>
            <a:r>
              <a:rPr lang="en-US" smtClean="0"/>
              <a:t>Click to edit Master title style</a:t>
            </a:r>
            <a:endParaRPr lang="en-US" dirty="0"/>
          </a:p>
        </p:txBody>
      </p:sp>
      <p:sp>
        <p:nvSpPr>
          <p:cNvPr id="3" name="Content Placeholder 2"/>
          <p:cNvSpPr>
            <a:spLocks noGrp="1"/>
          </p:cNvSpPr>
          <p:nvPr>
            <p:ph idx="1"/>
          </p:nvPr>
        </p:nvSpPr>
        <p:spPr>
          <a:xfrm>
            <a:off x="2692048" y="2219960"/>
            <a:ext cx="2923510" cy="7010400"/>
          </a:xfrm>
        </p:spPr>
        <p:txBody>
          <a:bodyPr anchor="ct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49831" y="4798232"/>
            <a:ext cx="1913597" cy="4439918"/>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65D90A66-D80B-4ACE-B945-4899E8C92A96}" type="datetimeFigureOut">
              <a:rPr lang="en-US" smtClean="0"/>
              <a:t>10/29/2022</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FB9FAF30-D8C5-4C93-843C-8F907C3DA902}" type="slidenum">
              <a:rPr lang="en-US" smtClean="0"/>
              <a:t>‹#›</a:t>
            </a:fld>
            <a:endParaRPr lang="en-US"/>
          </a:p>
        </p:txBody>
      </p:sp>
    </p:spTree>
    <p:extLst>
      <p:ext uri="{BB962C8B-B14F-4D97-AF65-F5344CB8AC3E}">
        <p14:creationId xmlns:p14="http://schemas.microsoft.com/office/powerpoint/2010/main" val="28068003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9242" y="2843094"/>
            <a:ext cx="2865506" cy="2414706"/>
          </a:xfrm>
        </p:spPr>
        <p:txBody>
          <a:bodyPr anchor="b">
            <a:normAutofit/>
          </a:bodyPr>
          <a:lstStyle>
            <a:lvl1pPr algn="l">
              <a:defRPr sz="27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910138" y="1752600"/>
            <a:ext cx="1800694" cy="7010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649831" y="5608320"/>
            <a:ext cx="2861046" cy="2103120"/>
          </a:xfrm>
        </p:spPr>
        <p:txBody>
          <a:bodyPr>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D90A66-D80B-4ACE-B945-4899E8C92A96}" type="datetimeFigureOut">
              <a:rPr lang="en-US" smtClean="0"/>
              <a:t>10/29/2022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9FAF30-D8C5-4C93-843C-8F907C3DA902}" type="slidenum">
              <a:rPr lang="en-US" smtClean="0"/>
              <a:t>‹#›</a:t>
            </a:fld>
            <a:endParaRPr lang="en-US"/>
          </a:p>
        </p:txBody>
      </p:sp>
    </p:spTree>
    <p:extLst>
      <p:ext uri="{BB962C8B-B14F-4D97-AF65-F5344CB8AC3E}">
        <p14:creationId xmlns:p14="http://schemas.microsoft.com/office/powerpoint/2010/main" val="3339193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duotone>
              <a:schemeClr val="bg2">
                <a:shade val="69000"/>
                <a:hueMod val="108000"/>
                <a:satMod val="164000"/>
                <a:lumMod val="74000"/>
              </a:schemeClr>
              <a:schemeClr val="bg2">
                <a:tint val="96000"/>
                <a:hueMod val="88000"/>
                <a:satMod val="140000"/>
                <a:lumMod val="132000"/>
              </a:schemeClr>
            </a:duotone>
            <a:lum/>
          </a:blip>
          <a:srcRect/>
          <a:stretch>
            <a:fillRect/>
          </a:stretch>
        </a:blipFill>
        <a:effectLst/>
      </p:bgPr>
    </p:bg>
    <p:spTree>
      <p:nvGrpSpPr>
        <p:cNvPr id="1" name=""/>
        <p:cNvGrpSpPr/>
        <p:nvPr/>
      </p:nvGrpSpPr>
      <p:grpSpPr>
        <a:xfrm>
          <a:off x="0" y="0"/>
          <a:ext cx="0" cy="0"/>
          <a:chOff x="0" y="0"/>
          <a:chExt cx="0" cy="0"/>
        </a:xfrm>
      </p:grpSpPr>
      <p:sp>
        <p:nvSpPr>
          <p:cNvPr id="22" name="Oval 21"/>
          <p:cNvSpPr/>
          <p:nvPr/>
        </p:nvSpPr>
        <p:spPr>
          <a:xfrm>
            <a:off x="4724574" y="2570480"/>
            <a:ext cx="2114550" cy="432308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4267374" y="-701040"/>
            <a:ext cx="1200150" cy="245364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4724574" y="9347200"/>
            <a:ext cx="742950" cy="151892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15491" y="4089400"/>
            <a:ext cx="3143250" cy="64262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629841" y="4439920"/>
            <a:ext cx="1771650" cy="362204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5809233" y="0"/>
            <a:ext cx="514350" cy="1685836"/>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363533" y="694168"/>
            <a:ext cx="5291535" cy="2147479"/>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20775" y="3147819"/>
            <a:ext cx="5033741" cy="643307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5233258" y="2893675"/>
            <a:ext cx="1518918" cy="171494"/>
          </a:xfrm>
          <a:prstGeom prst="rect">
            <a:avLst/>
          </a:prstGeom>
        </p:spPr>
        <p:txBody>
          <a:bodyPr vert="horz" lIns="91440" tIns="45720" rIns="91440" bIns="45720" rtlCol="0" anchor="t"/>
          <a:lstStyle>
            <a:lvl1pPr algn="l">
              <a:defRPr sz="825" b="0" i="0">
                <a:solidFill>
                  <a:schemeClr val="tx1">
                    <a:tint val="75000"/>
                    <a:alpha val="60000"/>
                  </a:schemeClr>
                </a:solidFill>
              </a:defRPr>
            </a:lvl1pPr>
          </a:lstStyle>
          <a:p>
            <a:fld id="{65D90A66-D80B-4ACE-B945-4899E8C92A96}" type="datetimeFigureOut">
              <a:rPr lang="en-US" smtClean="0"/>
              <a:t>10/29/2022</a:t>
            </a:fld>
            <a:endParaRPr lang="en-US"/>
          </a:p>
        </p:txBody>
      </p:sp>
      <p:sp>
        <p:nvSpPr>
          <p:cNvPr id="5" name="Footer Placeholder 4"/>
          <p:cNvSpPr>
            <a:spLocks noGrp="1"/>
          </p:cNvSpPr>
          <p:nvPr>
            <p:ph type="ftr" sz="quarter" idx="3"/>
          </p:nvPr>
        </p:nvSpPr>
        <p:spPr>
          <a:xfrm rot="5400000">
            <a:off x="3163249" y="5093394"/>
            <a:ext cx="5918352" cy="171495"/>
          </a:xfrm>
          <a:prstGeom prst="rect">
            <a:avLst/>
          </a:prstGeom>
        </p:spPr>
        <p:txBody>
          <a:bodyPr vert="horz" lIns="91440" tIns="45720" rIns="91440" bIns="45720" rtlCol="0" anchor="b"/>
          <a:lstStyle>
            <a:lvl1pPr algn="l">
              <a:defRPr sz="825"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5824824" y="453463"/>
            <a:ext cx="471610" cy="1177120"/>
          </a:xfrm>
          <a:prstGeom prst="rect">
            <a:avLst/>
          </a:prstGeom>
        </p:spPr>
        <p:txBody>
          <a:bodyPr vert="horz" lIns="91440" tIns="45720" rIns="91440" bIns="45720" rtlCol="0" anchor="b"/>
          <a:lstStyle>
            <a:lvl1pPr algn="ctr">
              <a:defRPr sz="2101" b="0" i="0">
                <a:solidFill>
                  <a:schemeClr val="tx1">
                    <a:tint val="75000"/>
                  </a:schemeClr>
                </a:solidFill>
              </a:defRPr>
            </a:lvl1pPr>
          </a:lstStyle>
          <a:p>
            <a:fld id="{FB9FAF30-D8C5-4C93-843C-8F907C3DA902}" type="slidenum">
              <a:rPr lang="en-US" smtClean="0"/>
              <a:t>‹#›</a:t>
            </a:fld>
            <a:endParaRPr lang="en-US"/>
          </a:p>
        </p:txBody>
      </p:sp>
    </p:spTree>
    <p:extLst>
      <p:ext uri="{BB962C8B-B14F-4D97-AF65-F5344CB8AC3E}">
        <p14:creationId xmlns:p14="http://schemas.microsoft.com/office/powerpoint/2010/main" val="4159613013"/>
      </p:ext>
    </p:extLst>
  </p:cSld>
  <p:clrMap bg1="dk1" tx1="lt1" bg2="dk2" tx2="lt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 id="2147483883" r:id="rId12"/>
    <p:sldLayoutId id="2147483884" r:id="rId13"/>
    <p:sldLayoutId id="2147483885" r:id="rId14"/>
    <p:sldLayoutId id="2147483886" r:id="rId15"/>
    <p:sldLayoutId id="2147483887" r:id="rId16"/>
    <p:sldLayoutId id="2147483888" r:id="rId17"/>
  </p:sldLayoutIdLst>
  <p:txStyles>
    <p:titleStyle>
      <a:lvl1pPr algn="l" defTabSz="342905" rtl="0" eaLnBrk="1" latinLnBrk="0" hangingPunct="1">
        <a:spcBef>
          <a:spcPct val="0"/>
        </a:spcBef>
        <a:buNone/>
        <a:defRPr sz="315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80" indent="-257180" algn="l" defTabSz="342905" rtl="0" eaLnBrk="1" latinLnBrk="0" hangingPunct="1">
        <a:spcBef>
          <a:spcPts val="750"/>
        </a:spcBef>
        <a:spcAft>
          <a:spcPts val="0"/>
        </a:spcAft>
        <a:buClr>
          <a:schemeClr val="bg2">
            <a:lumMod val="40000"/>
            <a:lumOff val="60000"/>
          </a:schemeClr>
        </a:buClr>
        <a:buSzPct val="80000"/>
        <a:buFont typeface="Wingdings 3" charset="2"/>
        <a:buChar char=""/>
        <a:defRPr sz="1500" b="0" i="0" kern="1200">
          <a:solidFill>
            <a:schemeClr val="tx1"/>
          </a:solidFill>
          <a:latin typeface="+mj-lt"/>
          <a:ea typeface="+mj-ea"/>
          <a:cs typeface="+mj-cs"/>
        </a:defRPr>
      </a:lvl1pPr>
      <a:lvl2pPr marL="557222" indent="-214316" algn="l" defTabSz="342905" rtl="0" eaLnBrk="1" latinLnBrk="0" hangingPunct="1">
        <a:spcBef>
          <a:spcPts val="750"/>
        </a:spcBef>
        <a:spcAft>
          <a:spcPts val="0"/>
        </a:spcAft>
        <a:buClr>
          <a:schemeClr val="bg2">
            <a:lumMod val="40000"/>
            <a:lumOff val="60000"/>
          </a:schemeClr>
        </a:buClr>
        <a:buSzPct val="80000"/>
        <a:buFont typeface="Wingdings 3" charset="2"/>
        <a:buChar char=""/>
        <a:defRPr sz="1350" b="0" i="0" kern="1200">
          <a:solidFill>
            <a:schemeClr val="tx1"/>
          </a:solidFill>
          <a:latin typeface="+mj-lt"/>
          <a:ea typeface="+mj-ea"/>
          <a:cs typeface="+mj-cs"/>
        </a:defRPr>
      </a:lvl2pPr>
      <a:lvl3pPr marL="857265" indent="-171453" algn="l" defTabSz="342905" rtl="0" eaLnBrk="1" latinLnBrk="0" hangingPunct="1">
        <a:spcBef>
          <a:spcPts val="75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3pPr>
      <a:lvl4pPr marL="1200170" indent="-171453" algn="l" defTabSz="342905"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4pPr>
      <a:lvl5pPr marL="1543076" indent="-171453" algn="l" defTabSz="342905"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5pPr>
      <a:lvl6pPr marL="1885982" indent="-171453" algn="l" defTabSz="342905"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6pPr>
      <a:lvl7pPr marL="2228887" indent="-171453" algn="l" defTabSz="342905"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7pPr>
      <a:lvl8pPr marL="2571793" indent="-171453" algn="l" defTabSz="342905"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8pPr>
      <a:lvl9pPr marL="2914698" indent="-171453" algn="l" defTabSz="342905"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9pPr>
    </p:bodyStyle>
    <p:otherStyle>
      <a:defPPr>
        <a:defRPr lang="en-US"/>
      </a:defPPr>
      <a:lvl1pPr marL="0" algn="l" defTabSz="342905" rtl="0" eaLnBrk="1" latinLnBrk="0" hangingPunct="1">
        <a:defRPr sz="1350" kern="1200">
          <a:solidFill>
            <a:schemeClr val="tx1"/>
          </a:solidFill>
          <a:latin typeface="+mn-lt"/>
          <a:ea typeface="+mn-ea"/>
          <a:cs typeface="+mn-cs"/>
        </a:defRPr>
      </a:lvl1pPr>
      <a:lvl2pPr marL="342905" algn="l" defTabSz="342905" rtl="0" eaLnBrk="1" latinLnBrk="0" hangingPunct="1">
        <a:defRPr sz="1350" kern="1200">
          <a:solidFill>
            <a:schemeClr val="tx1"/>
          </a:solidFill>
          <a:latin typeface="+mn-lt"/>
          <a:ea typeface="+mn-ea"/>
          <a:cs typeface="+mn-cs"/>
        </a:defRPr>
      </a:lvl2pPr>
      <a:lvl3pPr marL="685811" algn="l" defTabSz="342905" rtl="0" eaLnBrk="1" latinLnBrk="0" hangingPunct="1">
        <a:defRPr sz="1350" kern="1200">
          <a:solidFill>
            <a:schemeClr val="tx1"/>
          </a:solidFill>
          <a:latin typeface="+mn-lt"/>
          <a:ea typeface="+mn-ea"/>
          <a:cs typeface="+mn-cs"/>
        </a:defRPr>
      </a:lvl3pPr>
      <a:lvl4pPr marL="1028717" algn="l" defTabSz="342905" rtl="0" eaLnBrk="1" latinLnBrk="0" hangingPunct="1">
        <a:defRPr sz="1350" kern="1200">
          <a:solidFill>
            <a:schemeClr val="tx1"/>
          </a:solidFill>
          <a:latin typeface="+mn-lt"/>
          <a:ea typeface="+mn-ea"/>
          <a:cs typeface="+mn-cs"/>
        </a:defRPr>
      </a:lvl4pPr>
      <a:lvl5pPr marL="1371623" algn="l" defTabSz="342905" rtl="0" eaLnBrk="1" latinLnBrk="0" hangingPunct="1">
        <a:defRPr sz="1350" kern="1200">
          <a:solidFill>
            <a:schemeClr val="tx1"/>
          </a:solidFill>
          <a:latin typeface="+mn-lt"/>
          <a:ea typeface="+mn-ea"/>
          <a:cs typeface="+mn-cs"/>
        </a:defRPr>
      </a:lvl5pPr>
      <a:lvl6pPr marL="1714529" algn="l" defTabSz="342905" rtl="0" eaLnBrk="1" latinLnBrk="0" hangingPunct="1">
        <a:defRPr sz="1350" kern="1200">
          <a:solidFill>
            <a:schemeClr val="tx1"/>
          </a:solidFill>
          <a:latin typeface="+mn-lt"/>
          <a:ea typeface="+mn-ea"/>
          <a:cs typeface="+mn-cs"/>
        </a:defRPr>
      </a:lvl6pPr>
      <a:lvl7pPr marL="2057435" algn="l" defTabSz="342905" rtl="0" eaLnBrk="1" latinLnBrk="0" hangingPunct="1">
        <a:defRPr sz="1350" kern="1200">
          <a:solidFill>
            <a:schemeClr val="tx1"/>
          </a:solidFill>
          <a:latin typeface="+mn-lt"/>
          <a:ea typeface="+mn-ea"/>
          <a:cs typeface="+mn-cs"/>
        </a:defRPr>
      </a:lvl7pPr>
      <a:lvl8pPr marL="2400340" algn="l" defTabSz="342905" rtl="0" eaLnBrk="1" latinLnBrk="0" hangingPunct="1">
        <a:defRPr sz="1350" kern="1200">
          <a:solidFill>
            <a:schemeClr val="tx1"/>
          </a:solidFill>
          <a:latin typeface="+mn-lt"/>
          <a:ea typeface="+mn-ea"/>
          <a:cs typeface="+mn-cs"/>
        </a:defRPr>
      </a:lvl8pPr>
      <a:lvl9pPr marL="2743246" algn="l" defTabSz="342905"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hyperlink" Target="https://ifda.in/hardware-and-networking-course.php#description10"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hyperlink" Target="mailto:Info@ifda.in"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p:cNvSpPr/>
          <p:nvPr/>
        </p:nvSpPr>
        <p:spPr>
          <a:xfrm>
            <a:off x="-205741" y="7409533"/>
            <a:ext cx="7063740" cy="388620"/>
          </a:xfrm>
          <a:prstGeom prst="rect">
            <a:avLst/>
          </a:prstGeom>
          <a:gradFill flip="none" rotWithShape="1">
            <a:gsLst>
              <a:gs pos="100000">
                <a:srgbClr val="B01513"/>
              </a:gs>
              <a:gs pos="0">
                <a:schemeClr val="accent1">
                  <a:tint val="44500"/>
                  <a:satMod val="16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 y="1211771"/>
            <a:ext cx="6858000" cy="1047376"/>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Diploma in Hardware &amp; Networking </a:t>
            </a:r>
          </a:p>
        </p:txBody>
      </p:sp>
      <p:sp>
        <p:nvSpPr>
          <p:cNvPr id="5" name="TextBox 4"/>
          <p:cNvSpPr txBox="1"/>
          <p:nvPr/>
        </p:nvSpPr>
        <p:spPr>
          <a:xfrm>
            <a:off x="59277" y="7406589"/>
            <a:ext cx="6711302" cy="3062377"/>
          </a:xfrm>
          <a:prstGeom prst="rect">
            <a:avLst/>
          </a:prstGeom>
          <a:noFill/>
        </p:spPr>
        <p:txBody>
          <a:bodyPr wrap="square" rtlCol="0">
            <a:spAutoFit/>
          </a:bodyPr>
          <a:lstStyle/>
          <a:p>
            <a:r>
              <a:rPr lang="en-US" sz="2400" b="1" dirty="0" smtClean="0"/>
              <a:t>About Course : </a:t>
            </a:r>
            <a:endParaRPr lang="en-US" sz="2400" b="1" dirty="0"/>
          </a:p>
          <a:p>
            <a:r>
              <a:rPr lang="en-US" sz="900" b="1" dirty="0"/>
              <a:t> </a:t>
            </a:r>
            <a:r>
              <a:rPr lang="en-US" sz="900" b="1" dirty="0" smtClean="0"/>
              <a:t> </a:t>
            </a:r>
            <a:endParaRPr lang="en-US" sz="800" dirty="0" smtClean="0"/>
          </a:p>
          <a:p>
            <a:r>
              <a:rPr lang="en-US" sz="2000" dirty="0"/>
              <a:t>In today’s IT world Lot of businesses depend on IT professionals who can set up and manage the IT infrastructure. This course will provide huge knowledge and practical experience in the computer hardware &amp; networking field. It will help you to upgrade your skills and information that is required to upgrade, repair, configure, troubleshoot, optimise, perform basic computer hardware, operating system and </a:t>
            </a:r>
            <a:r>
              <a:rPr lang="en-US" sz="2000" dirty="0" smtClean="0"/>
              <a:t>network.</a:t>
            </a:r>
            <a:endParaRPr lang="en-US" sz="14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82289" y="318538"/>
            <a:ext cx="2287681" cy="684543"/>
          </a:xfrm>
          <a:prstGeom prst="rect">
            <a:avLst/>
          </a:prstGeom>
        </p:spPr>
      </p:pic>
      <p:sp>
        <p:nvSpPr>
          <p:cNvPr id="10" name="Rectangle 9"/>
          <p:cNvSpPr/>
          <p:nvPr/>
        </p:nvSpPr>
        <p:spPr>
          <a:xfrm>
            <a:off x="-641629" y="1003081"/>
            <a:ext cx="8113114" cy="842652"/>
          </a:xfrm>
          <a:prstGeom prst="rect">
            <a:avLst/>
          </a:prstGeom>
        </p:spPr>
        <p:txBody>
          <a:bodyPr wrap="square">
            <a:spAutoFit/>
          </a:bodyPr>
          <a:lstStyle/>
          <a:p>
            <a:pPr algn="ctr"/>
            <a:endParaRPr lang="en-US" sz="2800" b="1" dirty="0" smtClean="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1" r="-711" b="6583"/>
          <a:stretch/>
        </p:blipFill>
        <p:spPr>
          <a:xfrm>
            <a:off x="-28144" y="2225854"/>
            <a:ext cx="6886143" cy="5244989"/>
          </a:xfrm>
          <a:prstGeom prst="rect">
            <a:avLst/>
          </a:prstGeom>
        </p:spPr>
      </p:pic>
    </p:spTree>
    <p:extLst>
      <p:ext uri="{BB962C8B-B14F-4D97-AF65-F5344CB8AC3E}">
        <p14:creationId xmlns:p14="http://schemas.microsoft.com/office/powerpoint/2010/main" val="4115142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0586" y="1903553"/>
            <a:ext cx="6697414" cy="6555641"/>
          </a:xfrm>
          <a:prstGeom prst="rect">
            <a:avLst/>
          </a:prstGeom>
        </p:spPr>
        <p:txBody>
          <a:bodyPr wrap="square">
            <a:spAutoFit/>
          </a:bodyPr>
          <a:lstStyle/>
          <a:p>
            <a:r>
              <a:rPr lang="en-US" sz="2000" b="1" dirty="0"/>
              <a:t>Learning Outcomes: </a:t>
            </a:r>
            <a:endParaRPr lang="en-US" sz="2000" dirty="0"/>
          </a:p>
          <a:p>
            <a:endParaRPr lang="en-US" sz="2000" dirty="0"/>
          </a:p>
          <a:p>
            <a:pPr marL="285750" indent="-285750" fontAlgn="base">
              <a:buFont typeface="Arial" panose="020B0604020202020204" pitchFamily="34" charset="0"/>
              <a:buChar char="•"/>
            </a:pPr>
            <a:r>
              <a:rPr lang="en-US" sz="2000" dirty="0"/>
              <a:t>Able to perform functions with Electrical and Electronic Components related to Computer and Networking systems.</a:t>
            </a:r>
          </a:p>
          <a:p>
            <a:pPr marL="285750" indent="-285750" fontAlgn="base">
              <a:buFont typeface="Arial" panose="020B0604020202020204" pitchFamily="34" charset="0"/>
              <a:buChar char="•"/>
            </a:pPr>
            <a:r>
              <a:rPr lang="en-US" sz="2000" dirty="0" smtClean="0"/>
              <a:t>Able </a:t>
            </a:r>
            <a:r>
              <a:rPr lang="en-US" sz="2000" dirty="0"/>
              <a:t>to assemble and repair computers with all their hardware components.</a:t>
            </a:r>
          </a:p>
          <a:p>
            <a:pPr marL="285750" indent="-285750" fontAlgn="base">
              <a:buFont typeface="Arial" panose="020B0604020202020204" pitchFamily="34" charset="0"/>
              <a:buChar char="•"/>
            </a:pPr>
            <a:r>
              <a:rPr lang="en-US" sz="2000" dirty="0" smtClean="0"/>
              <a:t>Install </a:t>
            </a:r>
            <a:r>
              <a:rPr lang="en-US" sz="2000" dirty="0"/>
              <a:t>Operating System and all other software on the computer.</a:t>
            </a:r>
          </a:p>
          <a:p>
            <a:pPr marL="285750" indent="-285750" fontAlgn="base">
              <a:buFont typeface="Arial" panose="020B0604020202020204" pitchFamily="34" charset="0"/>
              <a:buChar char="•"/>
            </a:pPr>
            <a:r>
              <a:rPr lang="en-US" sz="2000" dirty="0" smtClean="0"/>
              <a:t>Customise </a:t>
            </a:r>
            <a:r>
              <a:rPr lang="en-US" sz="2000" dirty="0"/>
              <a:t>OS and maintenance of system application software.</a:t>
            </a:r>
          </a:p>
          <a:p>
            <a:pPr marL="285750" indent="-285750" fontAlgn="base">
              <a:buFont typeface="Arial" panose="020B0604020202020204" pitchFamily="34" charset="0"/>
              <a:buChar char="•"/>
            </a:pPr>
            <a:r>
              <a:rPr lang="en-US" sz="2000" dirty="0" smtClean="0"/>
              <a:t>Able </a:t>
            </a:r>
            <a:r>
              <a:rPr lang="en-US" sz="2000" dirty="0"/>
              <a:t>to perform the operations of Microsoft office packages (word, excel, PowerPoint).</a:t>
            </a:r>
          </a:p>
          <a:p>
            <a:pPr marL="285750" indent="-285750" fontAlgn="base">
              <a:buFont typeface="Arial" panose="020B0604020202020204" pitchFamily="34" charset="0"/>
              <a:buChar char="•"/>
            </a:pPr>
            <a:r>
              <a:rPr lang="en-US" sz="2000" dirty="0" smtClean="0"/>
              <a:t>Able </a:t>
            </a:r>
            <a:r>
              <a:rPr lang="en-US" sz="2000" dirty="0"/>
              <a:t>to install Scanners, Printer, and troubleshoot their faults.</a:t>
            </a:r>
          </a:p>
          <a:p>
            <a:pPr marL="285750" indent="-285750" fontAlgn="base">
              <a:buFont typeface="Arial" panose="020B0604020202020204" pitchFamily="34" charset="0"/>
              <a:buChar char="•"/>
            </a:pPr>
            <a:r>
              <a:rPr lang="en-US" sz="2000" dirty="0" smtClean="0"/>
              <a:t>Able </a:t>
            </a:r>
            <a:r>
              <a:rPr lang="en-US" sz="2000" dirty="0"/>
              <a:t>to set up and configure Networking systems using different network devices.</a:t>
            </a:r>
          </a:p>
          <a:p>
            <a:pPr marL="285750" indent="-285750" fontAlgn="base">
              <a:buFont typeface="Arial" panose="020B0604020202020204" pitchFamily="34" charset="0"/>
              <a:buChar char="•"/>
            </a:pPr>
            <a:r>
              <a:rPr lang="en-US" sz="2000" dirty="0" smtClean="0"/>
              <a:t>Implement </a:t>
            </a:r>
            <a:r>
              <a:rPr lang="en-US" sz="2000" dirty="0"/>
              <a:t>Network Security to protect from different attacks on networking.</a:t>
            </a:r>
          </a:p>
          <a:p>
            <a:pPr marL="285750" indent="-285750" fontAlgn="base">
              <a:buFont typeface="Arial" panose="020B0604020202020204" pitchFamily="34" charset="0"/>
              <a:buChar char="•"/>
            </a:pPr>
            <a:r>
              <a:rPr lang="en-US" sz="2000" dirty="0" smtClean="0"/>
              <a:t>Install </a:t>
            </a:r>
            <a:r>
              <a:rPr lang="en-US" sz="2000" dirty="0"/>
              <a:t>and configure Windows, Ubuntu, Unix, and Linux servers.</a:t>
            </a:r>
          </a:p>
        </p:txBody>
      </p:sp>
      <p:sp>
        <p:nvSpPr>
          <p:cNvPr id="5" name="Rectangle 4"/>
          <p:cNvSpPr/>
          <p:nvPr/>
        </p:nvSpPr>
        <p:spPr>
          <a:xfrm>
            <a:off x="0" y="1902283"/>
            <a:ext cx="6911340" cy="420793"/>
          </a:xfrm>
          <a:prstGeom prst="rect">
            <a:avLst/>
          </a:prstGeom>
          <a:gradFill flip="none" rotWithShape="1">
            <a:gsLst>
              <a:gs pos="100000">
                <a:srgbClr val="B01513"/>
              </a:gs>
              <a:gs pos="0">
                <a:schemeClr val="accent1">
                  <a:tint val="44500"/>
                  <a:satMod val="16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53340" y="9495671"/>
            <a:ext cx="6911340" cy="388620"/>
          </a:xfrm>
          <a:prstGeom prst="rect">
            <a:avLst/>
          </a:prstGeom>
          <a:gradFill flip="none" rotWithShape="1">
            <a:gsLst>
              <a:gs pos="100000">
                <a:srgbClr val="B01513"/>
              </a:gs>
              <a:gs pos="0">
                <a:schemeClr val="accent1">
                  <a:tint val="44500"/>
                  <a:satMod val="16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3935" y="9434325"/>
            <a:ext cx="5070427" cy="938719"/>
          </a:xfrm>
          <a:prstGeom prst="rect">
            <a:avLst/>
          </a:prstGeom>
          <a:noFill/>
        </p:spPr>
        <p:txBody>
          <a:bodyPr wrap="none" rtlCol="0">
            <a:spAutoFit/>
          </a:bodyPr>
          <a:lstStyle/>
          <a:p>
            <a:r>
              <a:rPr lang="en-US" sz="2400" b="1" dirty="0"/>
              <a:t>Minimum Eligibility </a:t>
            </a:r>
            <a:r>
              <a:rPr lang="en-US" sz="2400" b="1" dirty="0" smtClean="0"/>
              <a:t>Criteria</a:t>
            </a:r>
            <a:endParaRPr lang="en-US" sz="2400" b="1" dirty="0"/>
          </a:p>
          <a:p>
            <a:r>
              <a:rPr lang="en-US" sz="1100" b="1" dirty="0"/>
              <a:t>    </a:t>
            </a:r>
            <a:r>
              <a:rPr lang="en-US" sz="1050" dirty="0"/>
              <a:t> </a:t>
            </a:r>
            <a:endParaRPr lang="en-US" sz="1050" dirty="0" smtClean="0"/>
          </a:p>
          <a:p>
            <a:r>
              <a:rPr lang="en-US" sz="2000" dirty="0"/>
              <a:t> </a:t>
            </a:r>
            <a:r>
              <a:rPr lang="en-US" sz="2000" dirty="0" smtClean="0"/>
              <a:t>     </a:t>
            </a:r>
            <a:r>
              <a:rPr lang="en-US" sz="2000" b="1" dirty="0" smtClean="0"/>
              <a:t>Academic </a:t>
            </a:r>
            <a:r>
              <a:rPr lang="en-US" sz="2000" b="1" dirty="0"/>
              <a:t>Qualification</a:t>
            </a:r>
            <a:r>
              <a:rPr lang="en-US" sz="2000" dirty="0"/>
              <a:t>	:  </a:t>
            </a:r>
            <a:r>
              <a:rPr lang="en-US" sz="2000" dirty="0" smtClean="0"/>
              <a:t>10</a:t>
            </a:r>
            <a:r>
              <a:rPr lang="en-US" sz="2000" baseline="30000" dirty="0" smtClean="0"/>
              <a:t>th</a:t>
            </a:r>
            <a:r>
              <a:rPr lang="en-US" sz="2000" dirty="0" smtClean="0"/>
              <a:t> pass</a:t>
            </a:r>
          </a:p>
        </p:txBody>
      </p:sp>
      <p:sp>
        <p:nvSpPr>
          <p:cNvPr id="9" name="Rectangle 8"/>
          <p:cNvSpPr/>
          <p:nvPr/>
        </p:nvSpPr>
        <p:spPr>
          <a:xfrm>
            <a:off x="-53340" y="8459194"/>
            <a:ext cx="6911340" cy="388620"/>
          </a:xfrm>
          <a:prstGeom prst="rect">
            <a:avLst/>
          </a:prstGeom>
          <a:gradFill flip="none" rotWithShape="1">
            <a:gsLst>
              <a:gs pos="100000">
                <a:srgbClr val="B01513"/>
              </a:gs>
              <a:gs pos="0">
                <a:schemeClr val="accent1">
                  <a:tint val="44500"/>
                  <a:satMod val="16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60586" y="8326329"/>
            <a:ext cx="2954655" cy="1107996"/>
          </a:xfrm>
          <a:prstGeom prst="rect">
            <a:avLst/>
          </a:prstGeom>
          <a:noFill/>
        </p:spPr>
        <p:txBody>
          <a:bodyPr wrap="none" rtlCol="0">
            <a:spAutoFit/>
          </a:bodyPr>
          <a:lstStyle/>
          <a:p>
            <a:r>
              <a:rPr lang="en-US" sz="2400" b="1" dirty="0" smtClean="0"/>
              <a:t>Course Duration</a:t>
            </a:r>
            <a:r>
              <a:rPr lang="en-US" sz="2800" b="1" dirty="0" smtClean="0"/>
              <a:t> </a:t>
            </a:r>
            <a:r>
              <a:rPr lang="en-US" sz="2000" b="1" dirty="0" smtClean="0"/>
              <a:t> </a:t>
            </a:r>
            <a:r>
              <a:rPr lang="en-US" sz="2000" b="1" dirty="0"/>
              <a:t> </a:t>
            </a:r>
            <a:r>
              <a:rPr lang="en-US" sz="2000" b="1" dirty="0" smtClean="0"/>
              <a:t>    </a:t>
            </a:r>
          </a:p>
          <a:p>
            <a:r>
              <a:rPr lang="en-US" sz="2000" b="1" dirty="0"/>
              <a:t>	</a:t>
            </a:r>
            <a:r>
              <a:rPr lang="en-US" sz="2000" b="1" dirty="0" smtClean="0"/>
              <a:t>	</a:t>
            </a:r>
            <a:r>
              <a:rPr lang="en-US" sz="1600" b="1" dirty="0"/>
              <a:t>	</a:t>
            </a:r>
            <a:endParaRPr lang="en-US" dirty="0" smtClean="0"/>
          </a:p>
          <a:p>
            <a:endParaRPr lang="en-US" dirty="0"/>
          </a:p>
        </p:txBody>
      </p:sp>
      <p:sp>
        <p:nvSpPr>
          <p:cNvPr id="11" name="TextBox 10"/>
          <p:cNvSpPr txBox="1"/>
          <p:nvPr/>
        </p:nvSpPr>
        <p:spPr>
          <a:xfrm>
            <a:off x="280939" y="8799202"/>
            <a:ext cx="4339131" cy="507831"/>
          </a:xfrm>
          <a:prstGeom prst="rect">
            <a:avLst/>
          </a:prstGeom>
          <a:noFill/>
        </p:spPr>
        <p:txBody>
          <a:bodyPr wrap="square" rtlCol="0">
            <a:spAutoFit/>
          </a:bodyPr>
          <a:lstStyle/>
          <a:p>
            <a:pPr>
              <a:lnSpc>
                <a:spcPct val="150000"/>
              </a:lnSpc>
            </a:pPr>
            <a:r>
              <a:rPr lang="en-US" b="1" dirty="0" smtClean="0"/>
              <a:t>15 </a:t>
            </a:r>
            <a:r>
              <a:rPr lang="en-US" dirty="0" smtClean="0"/>
              <a:t>months, 450 hr </a:t>
            </a:r>
          </a:p>
        </p:txBody>
      </p:sp>
      <p:sp>
        <p:nvSpPr>
          <p:cNvPr id="12" name="TextBox 11"/>
          <p:cNvSpPr txBox="1"/>
          <p:nvPr/>
        </p:nvSpPr>
        <p:spPr>
          <a:xfrm>
            <a:off x="222052" y="252926"/>
            <a:ext cx="6711302" cy="1631216"/>
          </a:xfrm>
          <a:prstGeom prst="rect">
            <a:avLst/>
          </a:prstGeom>
          <a:noFill/>
        </p:spPr>
        <p:txBody>
          <a:bodyPr wrap="square" rtlCol="0">
            <a:spAutoFit/>
          </a:bodyPr>
          <a:lstStyle/>
          <a:p>
            <a:r>
              <a:rPr lang="en-US" sz="2000" dirty="0" smtClean="0"/>
              <a:t>After </a:t>
            </a:r>
            <a:r>
              <a:rPr lang="en-US" sz="2000" dirty="0"/>
              <a:t>doing this course you’ll become specialised in IT infrastructure solutions such as PC hardware maintenance, Customer and Networking support, and much more. It opens up various career opportunities to work as a Hardware and Network engineer.</a:t>
            </a:r>
            <a:endParaRPr lang="en-US" sz="1400" dirty="0"/>
          </a:p>
        </p:txBody>
      </p:sp>
    </p:spTree>
    <p:extLst>
      <p:ext uri="{BB962C8B-B14F-4D97-AF65-F5344CB8AC3E}">
        <p14:creationId xmlns:p14="http://schemas.microsoft.com/office/powerpoint/2010/main" val="7334753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Table 15"/>
          <p:cNvGraphicFramePr>
            <a:graphicFrameLocks noGrp="1"/>
          </p:cNvGraphicFramePr>
          <p:nvPr>
            <p:extLst>
              <p:ext uri="{D42A27DB-BD31-4B8C-83A1-F6EECF244321}">
                <p14:modId xmlns:p14="http://schemas.microsoft.com/office/powerpoint/2010/main" val="1066471534"/>
              </p:ext>
            </p:extLst>
          </p:nvPr>
        </p:nvGraphicFramePr>
        <p:xfrm>
          <a:off x="262621" y="901808"/>
          <a:ext cx="6332758" cy="7452925"/>
        </p:xfrm>
        <a:graphic>
          <a:graphicData uri="http://schemas.openxmlformats.org/drawingml/2006/table">
            <a:tbl>
              <a:tblPr>
                <a:tableStyleId>{BDBED569-4797-4DF1-A0F4-6AAB3CD982D8}</a:tableStyleId>
              </a:tblPr>
              <a:tblGrid>
                <a:gridCol w="620698"/>
                <a:gridCol w="4476453"/>
                <a:gridCol w="1235607"/>
              </a:tblGrid>
              <a:tr h="0">
                <a:tc>
                  <a:txBody>
                    <a:bodyPr/>
                    <a:lstStyle/>
                    <a:p>
                      <a:pPr algn="ctr" fontAlgn="b"/>
                      <a:r>
                        <a:rPr lang="en-US" sz="2400" u="none" strike="noStrike" dirty="0">
                          <a:solidFill>
                            <a:schemeClr val="tx1"/>
                          </a:solidFill>
                          <a:effectLst/>
                        </a:rPr>
                        <a:t>S. No  </a:t>
                      </a:r>
                      <a:endParaRPr lang="en-US" sz="2400" b="0" i="0" u="none" strike="noStrike" dirty="0">
                        <a:solidFill>
                          <a:schemeClr val="tx1"/>
                        </a:solidFill>
                        <a:effectLst/>
                        <a:latin typeface="Calibri" panose="020F0502020204030204" pitchFamily="34" charset="0"/>
                      </a:endParaRPr>
                    </a:p>
                  </a:txBody>
                  <a:tcPr marL="4621" marR="4621" marT="4621" marB="0" anchor="ctr"/>
                </a:tc>
                <a:tc>
                  <a:txBody>
                    <a:bodyPr/>
                    <a:lstStyle/>
                    <a:p>
                      <a:pPr algn="ctr" fontAlgn="b"/>
                      <a:r>
                        <a:rPr lang="en-US" sz="3200" u="none" strike="noStrike" dirty="0" smtClean="0">
                          <a:solidFill>
                            <a:schemeClr val="tx1"/>
                          </a:solidFill>
                          <a:effectLst/>
                        </a:rPr>
                        <a:t>Topics</a:t>
                      </a:r>
                      <a:endParaRPr lang="en-US" sz="3200" b="0" i="0" u="none" strike="noStrike" dirty="0">
                        <a:solidFill>
                          <a:schemeClr val="tx1"/>
                        </a:solidFill>
                        <a:effectLst/>
                        <a:latin typeface="Calibri" panose="020F0502020204030204" pitchFamily="34" charset="0"/>
                      </a:endParaRPr>
                    </a:p>
                  </a:txBody>
                  <a:tcPr marL="4621" marR="4621" marT="4621" marB="0" anchor="ctr"/>
                </a:tc>
                <a:tc>
                  <a:txBody>
                    <a:bodyPr/>
                    <a:lstStyle/>
                    <a:p>
                      <a:pPr algn="ctr" fontAlgn="b"/>
                      <a:r>
                        <a:rPr lang="en-US" sz="2400" u="none" strike="noStrike" dirty="0">
                          <a:solidFill>
                            <a:schemeClr val="tx1"/>
                          </a:solidFill>
                          <a:effectLst/>
                        </a:rPr>
                        <a:t>No. of Hours </a:t>
                      </a:r>
                      <a:endParaRPr lang="en-US" sz="2400" b="0" i="0" u="none" strike="noStrike" dirty="0">
                        <a:solidFill>
                          <a:schemeClr val="tx1"/>
                        </a:solidFill>
                        <a:effectLst/>
                        <a:latin typeface="Calibri" panose="020F0502020204030204" pitchFamily="34" charset="0"/>
                      </a:endParaRPr>
                    </a:p>
                  </a:txBody>
                  <a:tcPr marL="4621" marR="4621" marT="4621" marB="0" anchor="ctr"/>
                </a:tc>
              </a:tr>
              <a:tr h="419799">
                <a:tc>
                  <a:txBody>
                    <a:bodyPr/>
                    <a:lstStyle/>
                    <a:p>
                      <a:endParaRPr lang="en-US" dirty="0"/>
                    </a:p>
                  </a:txBody>
                  <a:tcPr marL="4621" marR="4621" marT="4621" marB="0" anchor="b"/>
                </a:tc>
                <a:tc>
                  <a:txBody>
                    <a:bodyPr/>
                    <a:lstStyle/>
                    <a:p>
                      <a:pPr algn="ctr" fontAlgn="b"/>
                      <a:r>
                        <a:rPr lang="en-US" sz="2400" b="1" i="0" u="none" strike="noStrike" baseline="0" dirty="0" smtClean="0">
                          <a:solidFill>
                            <a:srgbClr val="FF0000"/>
                          </a:solidFill>
                          <a:effectLst/>
                          <a:latin typeface="Calibri" panose="020F0502020204030204" pitchFamily="34" charset="0"/>
                        </a:rPr>
                        <a:t> Module-1 </a:t>
                      </a:r>
                    </a:p>
                  </a:txBody>
                  <a:tcPr marL="9525" marR="9525" marT="9525" marB="0" anchor="b"/>
                </a:tc>
                <a:tc>
                  <a:txBody>
                    <a:bodyPr/>
                    <a:lstStyle/>
                    <a:p>
                      <a:pPr algn="ctr"/>
                      <a:endParaRPr lang="en-US" sz="2400" dirty="0"/>
                    </a:p>
                  </a:txBody>
                  <a:tcPr marL="9525" marR="9525" marT="9525" marB="0" anchor="b"/>
                </a:tc>
              </a:tr>
              <a:tr h="419799">
                <a:tc>
                  <a:txBody>
                    <a:bodyPr/>
                    <a:lstStyle/>
                    <a:p>
                      <a:endParaRPr lang="en-US"/>
                    </a:p>
                  </a:txBody>
                  <a:tcPr marL="4621" marR="4621" marT="4621" marB="0" anchor="b"/>
                </a:tc>
                <a:tc>
                  <a:txBody>
                    <a:bodyPr/>
                    <a:lstStyle/>
                    <a:p>
                      <a:pPr algn="l" fontAlgn="b"/>
                      <a:r>
                        <a:rPr lang="en-US" sz="2400" b="0" i="0" u="none" strike="noStrike" baseline="0" dirty="0" smtClean="0">
                          <a:solidFill>
                            <a:schemeClr val="tx1"/>
                          </a:solidFill>
                          <a:effectLst/>
                          <a:latin typeface="Calibri" panose="020F0502020204030204" pitchFamily="34" charset="0"/>
                        </a:rPr>
                        <a:t> Basic Electronic </a:t>
                      </a:r>
                      <a:endParaRPr lang="en-US" sz="2400" b="0" i="0" u="none" strike="noStrike" dirty="0">
                        <a:solidFill>
                          <a:schemeClr val="tx1"/>
                        </a:solidFill>
                        <a:effectLst/>
                        <a:latin typeface="Calibri" panose="020F0502020204030204" pitchFamily="34" charset="0"/>
                      </a:endParaRPr>
                    </a:p>
                  </a:txBody>
                  <a:tcPr marL="9525" marR="9525" marT="9525" marB="0" anchor="b"/>
                </a:tc>
                <a:tc>
                  <a:txBody>
                    <a:bodyPr/>
                    <a:lstStyle/>
                    <a:p>
                      <a:pPr algn="ctr"/>
                      <a:r>
                        <a:rPr lang="en-US" sz="2400" dirty="0" smtClean="0"/>
                        <a:t>15</a:t>
                      </a:r>
                      <a:endParaRPr lang="en-US" sz="2400" dirty="0"/>
                    </a:p>
                  </a:txBody>
                  <a:tcPr marL="9525" marR="9525" marT="9525" marB="0" anchor="b"/>
                </a:tc>
              </a:tr>
              <a:tr h="419799">
                <a:tc>
                  <a:txBody>
                    <a:bodyPr/>
                    <a:lstStyle/>
                    <a:p>
                      <a:endParaRPr lang="en-US"/>
                    </a:p>
                  </a:txBody>
                  <a:tcPr marL="4621" marR="4621" marT="4621" marB="0" anchor="b"/>
                </a:tc>
                <a:tc>
                  <a:txBody>
                    <a:bodyPr/>
                    <a:lstStyle/>
                    <a:p>
                      <a:pPr algn="l" fontAlgn="b"/>
                      <a:r>
                        <a:rPr lang="en-US" sz="2400" b="0" i="0" u="none" strike="noStrike" baseline="0" dirty="0" smtClean="0">
                          <a:solidFill>
                            <a:schemeClr val="tx1"/>
                          </a:solidFill>
                          <a:effectLst/>
                          <a:latin typeface="Calibri" panose="020F0502020204030204" pitchFamily="34" charset="0"/>
                        </a:rPr>
                        <a:t> SMPS &amp; Laptop Adapter </a:t>
                      </a:r>
                      <a:endParaRPr lang="en-US" sz="2400" b="0" i="0" u="none" strike="noStrike" dirty="0">
                        <a:solidFill>
                          <a:schemeClr val="tx1"/>
                        </a:solidFill>
                        <a:effectLst/>
                        <a:latin typeface="Calibri" panose="020F0502020204030204" pitchFamily="34" charset="0"/>
                      </a:endParaRPr>
                    </a:p>
                  </a:txBody>
                  <a:tcPr marL="9525" marR="9525" marT="9525" marB="0" anchor="b"/>
                </a:tc>
                <a:tc>
                  <a:txBody>
                    <a:bodyPr/>
                    <a:lstStyle/>
                    <a:p>
                      <a:pPr algn="ctr"/>
                      <a:r>
                        <a:rPr lang="en-US" sz="2400" dirty="0" smtClean="0"/>
                        <a:t>30</a:t>
                      </a:r>
                      <a:endParaRPr lang="en-US" sz="2400" dirty="0"/>
                    </a:p>
                  </a:txBody>
                  <a:tcPr marL="9525" marR="9525" marT="9525" marB="0" anchor="b"/>
                </a:tc>
              </a:tr>
              <a:tr h="419799">
                <a:tc>
                  <a:txBody>
                    <a:bodyPr/>
                    <a:lstStyle/>
                    <a:p>
                      <a:endParaRPr lang="en-US"/>
                    </a:p>
                  </a:txBody>
                  <a:tcPr marL="4621" marR="4621" marT="4621" marB="0" anchor="b"/>
                </a:tc>
                <a:tc>
                  <a:txBody>
                    <a:bodyPr/>
                    <a:lstStyle/>
                    <a:p>
                      <a:pPr algn="l" fontAlgn="b"/>
                      <a:r>
                        <a:rPr lang="en-US" sz="2400" b="0" i="0" u="none" strike="noStrike" baseline="0" dirty="0" smtClean="0">
                          <a:solidFill>
                            <a:schemeClr val="tx1"/>
                          </a:solidFill>
                          <a:effectLst/>
                          <a:latin typeface="Calibri" panose="020F0502020204030204" pitchFamily="34" charset="0"/>
                        </a:rPr>
                        <a:t> Motherboard </a:t>
                      </a:r>
                    </a:p>
                  </a:txBody>
                  <a:tcPr marL="9525" marR="9525" marT="9525" marB="0" anchor="b"/>
                </a:tc>
                <a:tc>
                  <a:txBody>
                    <a:bodyPr/>
                    <a:lstStyle/>
                    <a:p>
                      <a:pPr algn="ctr"/>
                      <a:r>
                        <a:rPr lang="en-US" sz="2400" dirty="0" smtClean="0"/>
                        <a:t>50</a:t>
                      </a:r>
                      <a:endParaRPr lang="en-US" sz="2400" dirty="0"/>
                    </a:p>
                  </a:txBody>
                  <a:tcPr marL="9525" marR="9525" marT="9525" marB="0" anchor="b"/>
                </a:tc>
              </a:tr>
              <a:tr h="419799">
                <a:tc>
                  <a:txBody>
                    <a:bodyPr/>
                    <a:lstStyle/>
                    <a:p>
                      <a:endParaRPr lang="en-US" dirty="0"/>
                    </a:p>
                  </a:txBody>
                  <a:tcPr marL="4621" marR="4621" marT="4621" marB="0" anchor="b"/>
                </a:tc>
                <a:tc>
                  <a:txBody>
                    <a:bodyPr/>
                    <a:lstStyle/>
                    <a:p>
                      <a:pPr algn="l" fontAlgn="b"/>
                      <a:r>
                        <a:rPr lang="en-US" sz="2400" b="0" i="0" u="none" strike="noStrike" baseline="0" dirty="0" smtClean="0">
                          <a:solidFill>
                            <a:schemeClr val="tx1"/>
                          </a:solidFill>
                          <a:effectLst/>
                          <a:latin typeface="Calibri" panose="020F0502020204030204" pitchFamily="34" charset="0"/>
                        </a:rPr>
                        <a:t> Troubleshooting Chip Level </a:t>
                      </a:r>
                      <a:endParaRPr lang="en-US" sz="2400" b="0"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en-US" sz="2400" b="0" i="0" u="none" strike="noStrike" dirty="0" smtClean="0">
                          <a:solidFill>
                            <a:schemeClr val="tx1"/>
                          </a:solidFill>
                          <a:effectLst/>
                          <a:latin typeface="Calibri" panose="020F0502020204030204" pitchFamily="34" charset="0"/>
                        </a:rPr>
                        <a:t>40</a:t>
                      </a:r>
                      <a:endParaRPr lang="en-US" sz="2400" b="0" i="0" u="none" strike="noStrike" dirty="0">
                        <a:solidFill>
                          <a:schemeClr val="tx1"/>
                        </a:solidFill>
                        <a:effectLst/>
                        <a:latin typeface="Calibri" panose="020F0502020204030204" pitchFamily="34" charset="0"/>
                      </a:endParaRPr>
                    </a:p>
                  </a:txBody>
                  <a:tcPr marL="9525" marR="9525" marT="9525" marB="0" anchor="b"/>
                </a:tc>
              </a:tr>
              <a:tr h="419799">
                <a:tc>
                  <a:txBody>
                    <a:bodyPr/>
                    <a:lstStyle/>
                    <a:p>
                      <a:pPr algn="ctr" fontAlgn="b"/>
                      <a:endParaRPr lang="en-US" sz="2400" b="0" i="0" u="none" strike="noStrike" dirty="0">
                        <a:solidFill>
                          <a:schemeClr val="tx1"/>
                        </a:solidFill>
                        <a:effectLst/>
                        <a:latin typeface="Calibri" panose="020F0502020204030204" pitchFamily="34" charset="0"/>
                      </a:endParaRPr>
                    </a:p>
                  </a:txBody>
                  <a:tcPr marL="4621" marR="4621" marT="4621" marB="0" anchor="b"/>
                </a:tc>
                <a:tc>
                  <a:txBody>
                    <a:bodyPr/>
                    <a:lstStyle/>
                    <a:p>
                      <a:pPr marL="0" marR="0" lvl="0" indent="0" algn="ctr" defTabSz="342905" rtl="0" eaLnBrk="1" fontAlgn="b" latinLnBrk="0" hangingPunct="1">
                        <a:lnSpc>
                          <a:spcPct val="100000"/>
                        </a:lnSpc>
                        <a:spcBef>
                          <a:spcPts val="0"/>
                        </a:spcBef>
                        <a:spcAft>
                          <a:spcPts val="0"/>
                        </a:spcAft>
                        <a:buClrTx/>
                        <a:buSzTx/>
                        <a:buFontTx/>
                        <a:buNone/>
                        <a:tabLst/>
                        <a:defRPr/>
                      </a:pPr>
                      <a:r>
                        <a:rPr lang="en-US" sz="2400" b="1" i="0" u="none" strike="noStrike" baseline="0" dirty="0" smtClean="0">
                          <a:solidFill>
                            <a:srgbClr val="FF0000"/>
                          </a:solidFill>
                          <a:effectLst/>
                          <a:latin typeface="Calibri" panose="020F0502020204030204" pitchFamily="34" charset="0"/>
                        </a:rPr>
                        <a:t> Module-2</a:t>
                      </a:r>
                    </a:p>
                  </a:txBody>
                  <a:tcPr marL="9525" marR="9525" marT="9525" marB="0" anchor="b"/>
                </a:tc>
                <a:tc>
                  <a:txBody>
                    <a:bodyPr/>
                    <a:lstStyle/>
                    <a:p>
                      <a:pPr algn="ctr" fontAlgn="b"/>
                      <a:endParaRPr lang="en-US" sz="2400" b="0" i="0" u="none" strike="noStrike" dirty="0">
                        <a:solidFill>
                          <a:schemeClr val="tx1"/>
                        </a:solidFill>
                        <a:effectLst/>
                        <a:latin typeface="Calibri" panose="020F0502020204030204" pitchFamily="34" charset="0"/>
                      </a:endParaRPr>
                    </a:p>
                  </a:txBody>
                  <a:tcPr marL="9525" marR="9525" marT="9525" marB="0" anchor="b"/>
                </a:tc>
              </a:tr>
              <a:tr h="419799">
                <a:tc>
                  <a:txBody>
                    <a:bodyPr/>
                    <a:lstStyle/>
                    <a:p>
                      <a:pPr algn="ctr" fontAlgn="b"/>
                      <a:endParaRPr lang="en-US" sz="2400" b="0" i="0" u="none" strike="noStrike" dirty="0">
                        <a:solidFill>
                          <a:schemeClr val="tx1"/>
                        </a:solidFill>
                        <a:effectLst/>
                        <a:latin typeface="Calibri" panose="020F0502020204030204" pitchFamily="34" charset="0"/>
                      </a:endParaRPr>
                    </a:p>
                  </a:txBody>
                  <a:tcPr marL="4621" marR="4621" marT="4621" marB="0" anchor="b"/>
                </a:tc>
                <a:tc>
                  <a:txBody>
                    <a:bodyPr/>
                    <a:lstStyle/>
                    <a:p>
                      <a:pPr algn="l" fontAlgn="b"/>
                      <a:r>
                        <a:rPr lang="en-US" sz="2400" b="0" i="0" u="none" strike="noStrike" dirty="0" smtClean="0">
                          <a:solidFill>
                            <a:schemeClr val="tx1"/>
                          </a:solidFill>
                          <a:effectLst/>
                          <a:latin typeface="Calibri" panose="020F0502020204030204" pitchFamily="34" charset="0"/>
                        </a:rPr>
                        <a:t> CCNA</a:t>
                      </a:r>
                      <a:endParaRPr lang="en-US" sz="2400" b="0"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en-US" sz="2400" b="0" i="0" u="none" strike="noStrike" dirty="0" smtClean="0">
                          <a:solidFill>
                            <a:schemeClr val="tx1"/>
                          </a:solidFill>
                          <a:effectLst/>
                          <a:latin typeface="Calibri" panose="020F0502020204030204" pitchFamily="34" charset="0"/>
                        </a:rPr>
                        <a:t>70</a:t>
                      </a:r>
                      <a:endParaRPr lang="en-US" sz="2400" b="0" i="0" u="none" strike="noStrike" dirty="0">
                        <a:solidFill>
                          <a:schemeClr val="tx1"/>
                        </a:solidFill>
                        <a:effectLst/>
                        <a:latin typeface="Calibri" panose="020F0502020204030204" pitchFamily="34" charset="0"/>
                      </a:endParaRPr>
                    </a:p>
                  </a:txBody>
                  <a:tcPr marL="9525" marR="9525" marT="9525" marB="0" anchor="b"/>
                </a:tc>
              </a:tr>
              <a:tr h="419799">
                <a:tc>
                  <a:txBody>
                    <a:bodyPr/>
                    <a:lstStyle/>
                    <a:p>
                      <a:pPr algn="ctr" fontAlgn="b"/>
                      <a:endParaRPr lang="en-US" sz="2400" b="0" i="0" u="none" strike="noStrike" dirty="0">
                        <a:solidFill>
                          <a:schemeClr val="tx1"/>
                        </a:solidFill>
                        <a:effectLst/>
                        <a:latin typeface="Calibri" panose="020F0502020204030204" pitchFamily="34" charset="0"/>
                      </a:endParaRPr>
                    </a:p>
                  </a:txBody>
                  <a:tcPr marL="4621" marR="4621" marT="4621" marB="0" anchor="b"/>
                </a:tc>
                <a:tc>
                  <a:txBody>
                    <a:bodyPr/>
                    <a:lstStyle/>
                    <a:p>
                      <a:pPr algn="l" fontAlgn="b"/>
                      <a:r>
                        <a:rPr lang="en-US" sz="2400" b="0" i="0" u="none" strike="noStrike" dirty="0" smtClean="0">
                          <a:solidFill>
                            <a:schemeClr val="tx1"/>
                          </a:solidFill>
                          <a:effectLst/>
                          <a:latin typeface="Calibri" panose="020F0502020204030204" pitchFamily="34" charset="0"/>
                        </a:rPr>
                        <a:t> CCNA Learning Objectives</a:t>
                      </a:r>
                      <a:endParaRPr lang="en-US" sz="2400" b="0"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en-US" sz="2400" b="0" i="0" u="none" strike="noStrike" dirty="0" smtClean="0">
                          <a:solidFill>
                            <a:schemeClr val="tx1"/>
                          </a:solidFill>
                          <a:effectLst/>
                          <a:latin typeface="Calibri" panose="020F0502020204030204" pitchFamily="34" charset="0"/>
                        </a:rPr>
                        <a:t>30</a:t>
                      </a:r>
                      <a:endParaRPr lang="en-US" sz="2400" b="0" i="0" u="none" strike="noStrike" dirty="0">
                        <a:solidFill>
                          <a:schemeClr val="tx1"/>
                        </a:solidFill>
                        <a:effectLst/>
                        <a:latin typeface="Calibri" panose="020F0502020204030204" pitchFamily="34" charset="0"/>
                      </a:endParaRPr>
                    </a:p>
                  </a:txBody>
                  <a:tcPr marL="9525" marR="9525" marT="9525" marB="0" anchor="b"/>
                </a:tc>
              </a:tr>
              <a:tr h="419799">
                <a:tc>
                  <a:txBody>
                    <a:bodyPr/>
                    <a:lstStyle/>
                    <a:p>
                      <a:pPr algn="ctr" fontAlgn="b"/>
                      <a:endParaRPr lang="en-US" sz="2400" b="0" i="0" u="none" strike="noStrike" dirty="0">
                        <a:solidFill>
                          <a:schemeClr val="tx1"/>
                        </a:solidFill>
                        <a:effectLst/>
                        <a:latin typeface="Calibri" panose="020F0502020204030204" pitchFamily="34" charset="0"/>
                      </a:endParaRPr>
                    </a:p>
                  </a:txBody>
                  <a:tcPr marL="4621" marR="4621" marT="4621" marB="0" anchor="b"/>
                </a:tc>
                <a:tc>
                  <a:txBody>
                    <a:bodyPr/>
                    <a:lstStyle/>
                    <a:p>
                      <a:pPr algn="l" fontAlgn="b"/>
                      <a:r>
                        <a:rPr lang="en-US" sz="2400" b="0" i="0" u="none" strike="noStrike" dirty="0" smtClean="0">
                          <a:solidFill>
                            <a:schemeClr val="tx1"/>
                          </a:solidFill>
                          <a:effectLst/>
                          <a:latin typeface="Calibri" panose="020F0502020204030204" pitchFamily="34" charset="0"/>
                        </a:rPr>
                        <a:t> System</a:t>
                      </a:r>
                      <a:r>
                        <a:rPr lang="en-US" sz="2400" b="0" i="0" u="none" strike="noStrike" baseline="0" dirty="0" smtClean="0">
                          <a:solidFill>
                            <a:schemeClr val="tx1"/>
                          </a:solidFill>
                          <a:effectLst/>
                          <a:latin typeface="Calibri" panose="020F0502020204030204" pitchFamily="34" charset="0"/>
                        </a:rPr>
                        <a:t> Security </a:t>
                      </a:r>
                      <a:endParaRPr lang="en-US" sz="2400" b="0"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en-US" sz="2400" b="0" i="0" u="none" strike="noStrike" dirty="0" smtClean="0">
                          <a:solidFill>
                            <a:schemeClr val="tx1"/>
                          </a:solidFill>
                          <a:effectLst/>
                          <a:latin typeface="Calibri" panose="020F0502020204030204" pitchFamily="34" charset="0"/>
                        </a:rPr>
                        <a:t>30</a:t>
                      </a:r>
                      <a:endParaRPr lang="en-US" sz="2400" b="0" i="0" u="none" strike="noStrike" dirty="0">
                        <a:solidFill>
                          <a:schemeClr val="tx1"/>
                        </a:solidFill>
                        <a:effectLst/>
                        <a:latin typeface="Calibri" panose="020F0502020204030204" pitchFamily="34" charset="0"/>
                      </a:endParaRPr>
                    </a:p>
                  </a:txBody>
                  <a:tcPr marL="9525" marR="9525" marT="9525" marB="0" anchor="b"/>
                </a:tc>
              </a:tr>
              <a:tr h="419799">
                <a:tc>
                  <a:txBody>
                    <a:bodyPr/>
                    <a:lstStyle/>
                    <a:p>
                      <a:pPr algn="ctr" fontAlgn="b"/>
                      <a:endParaRPr lang="en-US" sz="2400" b="0" i="0" u="none" strike="noStrike" dirty="0">
                        <a:solidFill>
                          <a:schemeClr val="tx1"/>
                        </a:solidFill>
                        <a:effectLst/>
                        <a:latin typeface="Calibri" panose="020F0502020204030204" pitchFamily="34" charset="0"/>
                      </a:endParaRPr>
                    </a:p>
                  </a:txBody>
                  <a:tcPr marL="4621" marR="4621" marT="4621" marB="0" anchor="b"/>
                </a:tc>
                <a:tc>
                  <a:txBody>
                    <a:bodyPr/>
                    <a:lstStyle/>
                    <a:p>
                      <a:pPr algn="l" fontAlgn="b"/>
                      <a:r>
                        <a:rPr lang="en-US" sz="2400" b="0" i="0" u="none" strike="noStrike" dirty="0" smtClean="0">
                          <a:solidFill>
                            <a:schemeClr val="tx1"/>
                          </a:solidFill>
                          <a:effectLst/>
                          <a:latin typeface="Calibri" panose="020F0502020204030204" pitchFamily="34" charset="0"/>
                        </a:rPr>
                        <a:t> Network Security</a:t>
                      </a:r>
                      <a:r>
                        <a:rPr lang="en-US" sz="2400" b="0" i="0" u="none" strike="noStrike" baseline="0" dirty="0" smtClean="0">
                          <a:solidFill>
                            <a:schemeClr val="tx1"/>
                          </a:solidFill>
                          <a:effectLst/>
                          <a:latin typeface="Calibri" panose="020F0502020204030204" pitchFamily="34" charset="0"/>
                        </a:rPr>
                        <a:t> </a:t>
                      </a:r>
                      <a:endParaRPr lang="en-US" sz="2400" b="0"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en-US" sz="2400" b="0" i="0" u="none" strike="noStrike" dirty="0" smtClean="0">
                          <a:solidFill>
                            <a:schemeClr val="tx1"/>
                          </a:solidFill>
                          <a:effectLst/>
                          <a:latin typeface="Calibri" panose="020F0502020204030204" pitchFamily="34" charset="0"/>
                        </a:rPr>
                        <a:t>35</a:t>
                      </a:r>
                      <a:endParaRPr lang="en-US" sz="2400" b="0" i="0" u="none" strike="noStrike" dirty="0">
                        <a:solidFill>
                          <a:schemeClr val="tx1"/>
                        </a:solidFill>
                        <a:effectLst/>
                        <a:latin typeface="Calibri" panose="020F0502020204030204" pitchFamily="34" charset="0"/>
                      </a:endParaRPr>
                    </a:p>
                  </a:txBody>
                  <a:tcPr marL="9525" marR="9525" marT="9525" marB="0" anchor="b"/>
                </a:tc>
              </a:tr>
              <a:tr h="419799">
                <a:tc>
                  <a:txBody>
                    <a:bodyPr/>
                    <a:lstStyle/>
                    <a:p>
                      <a:pPr algn="ctr" fontAlgn="b"/>
                      <a:endParaRPr lang="en-US" sz="2400" b="0" i="0" u="none" strike="noStrike" dirty="0">
                        <a:solidFill>
                          <a:schemeClr val="tx1"/>
                        </a:solidFill>
                        <a:effectLst/>
                        <a:latin typeface="Calibri" panose="020F0502020204030204" pitchFamily="34" charset="0"/>
                      </a:endParaRPr>
                    </a:p>
                  </a:txBody>
                  <a:tcPr marL="4621" marR="4621" marT="4621" marB="0" anchor="b"/>
                </a:tc>
                <a:tc>
                  <a:txBody>
                    <a:bodyPr/>
                    <a:lstStyle/>
                    <a:p>
                      <a:pPr algn="l" fontAlgn="b"/>
                      <a:r>
                        <a:rPr lang="en-US" sz="2400" b="0" i="0" u="none" strike="noStrike" dirty="0" smtClean="0">
                          <a:solidFill>
                            <a:schemeClr val="tx1"/>
                          </a:solidFill>
                          <a:effectLst/>
                          <a:latin typeface="Calibri" panose="020F0502020204030204" pitchFamily="34" charset="0"/>
                        </a:rPr>
                        <a:t> Network security</a:t>
                      </a:r>
                      <a:r>
                        <a:rPr lang="en-US" sz="2400" b="0" i="0" u="none" strike="noStrike" baseline="0" dirty="0" smtClean="0">
                          <a:solidFill>
                            <a:schemeClr val="tx1"/>
                          </a:solidFill>
                          <a:effectLst/>
                          <a:latin typeface="Calibri" panose="020F0502020204030204" pitchFamily="34" charset="0"/>
                        </a:rPr>
                        <a:t> and Threats </a:t>
                      </a:r>
                      <a:endParaRPr lang="en-US" sz="2400" b="0"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en-US" sz="2400" b="0" i="0" u="none" strike="noStrike" dirty="0" smtClean="0">
                          <a:solidFill>
                            <a:schemeClr val="tx1"/>
                          </a:solidFill>
                          <a:effectLst/>
                          <a:latin typeface="Calibri" panose="020F0502020204030204" pitchFamily="34" charset="0"/>
                        </a:rPr>
                        <a:t>35</a:t>
                      </a:r>
                      <a:endParaRPr lang="en-US" sz="2400" b="0" i="0" u="none" strike="noStrike" dirty="0">
                        <a:solidFill>
                          <a:schemeClr val="tx1"/>
                        </a:solidFill>
                        <a:effectLst/>
                        <a:latin typeface="Calibri" panose="020F0502020204030204" pitchFamily="34" charset="0"/>
                      </a:endParaRPr>
                    </a:p>
                  </a:txBody>
                  <a:tcPr marL="9525" marR="9525" marT="9525" marB="0" anchor="b"/>
                </a:tc>
              </a:tr>
              <a:tr h="419799">
                <a:tc>
                  <a:txBody>
                    <a:bodyPr/>
                    <a:lstStyle/>
                    <a:p>
                      <a:pPr algn="ctr" fontAlgn="b"/>
                      <a:endParaRPr lang="en-US" sz="2400" b="0" i="0" u="none" strike="noStrike" dirty="0">
                        <a:solidFill>
                          <a:schemeClr val="tx1"/>
                        </a:solidFill>
                        <a:effectLst/>
                        <a:latin typeface="Calibri" panose="020F0502020204030204" pitchFamily="34" charset="0"/>
                      </a:endParaRPr>
                    </a:p>
                  </a:txBody>
                  <a:tcPr marL="4621" marR="4621" marT="4621" marB="0" anchor="b"/>
                </a:tc>
                <a:tc>
                  <a:txBody>
                    <a:bodyPr/>
                    <a:lstStyle/>
                    <a:p>
                      <a:pPr algn="l" fontAlgn="b"/>
                      <a:r>
                        <a:rPr lang="en-US" sz="2400" b="0" i="0" u="none" strike="noStrike" dirty="0" smtClean="0">
                          <a:solidFill>
                            <a:schemeClr val="tx1"/>
                          </a:solidFill>
                          <a:effectLst/>
                          <a:latin typeface="Calibri" panose="020F0502020204030204" pitchFamily="34" charset="0"/>
                        </a:rPr>
                        <a:t> Network Management </a:t>
                      </a:r>
                      <a:endParaRPr lang="en-US" sz="2400" b="0"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en-US" sz="2400" b="0" i="0" u="none" strike="noStrike" dirty="0" smtClean="0">
                          <a:solidFill>
                            <a:schemeClr val="tx1"/>
                          </a:solidFill>
                          <a:effectLst/>
                          <a:latin typeface="Calibri" panose="020F0502020204030204" pitchFamily="34" charset="0"/>
                        </a:rPr>
                        <a:t>30</a:t>
                      </a:r>
                      <a:endParaRPr lang="en-US" sz="2400" b="0" i="0" u="none" strike="noStrike" dirty="0">
                        <a:solidFill>
                          <a:schemeClr val="tx1"/>
                        </a:solidFill>
                        <a:effectLst/>
                        <a:latin typeface="Calibri" panose="020F0502020204030204" pitchFamily="34" charset="0"/>
                      </a:endParaRPr>
                    </a:p>
                  </a:txBody>
                  <a:tcPr marL="9525" marR="9525" marT="9525" marB="0" anchor="b"/>
                </a:tc>
              </a:tr>
              <a:tr h="419799">
                <a:tc>
                  <a:txBody>
                    <a:bodyPr/>
                    <a:lstStyle/>
                    <a:p>
                      <a:pPr algn="ctr" fontAlgn="b"/>
                      <a:endParaRPr lang="en-US" sz="2400" b="0" i="0" u="none" strike="noStrike" dirty="0">
                        <a:solidFill>
                          <a:schemeClr val="tx1"/>
                        </a:solidFill>
                        <a:effectLst/>
                        <a:latin typeface="Calibri" panose="020F0502020204030204" pitchFamily="34" charset="0"/>
                      </a:endParaRPr>
                    </a:p>
                  </a:txBody>
                  <a:tcPr marL="4621" marR="4621" marT="4621" marB="0" anchor="b"/>
                </a:tc>
                <a:tc>
                  <a:txBody>
                    <a:bodyPr/>
                    <a:lstStyle/>
                    <a:p>
                      <a:pPr algn="l" fontAlgn="b"/>
                      <a:r>
                        <a:rPr lang="en-US" sz="2400" b="0" i="0" u="none" strike="noStrike" dirty="0" smtClean="0">
                          <a:solidFill>
                            <a:schemeClr val="tx1"/>
                          </a:solidFill>
                          <a:effectLst/>
                          <a:latin typeface="Calibri" panose="020F0502020204030204" pitchFamily="34" charset="0"/>
                        </a:rPr>
                        <a:t> Network Troubleshooting </a:t>
                      </a:r>
                      <a:endParaRPr lang="en-US" sz="2400" b="0"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en-US" sz="2400" b="0" i="0" u="none" strike="noStrike" dirty="0" smtClean="0">
                          <a:solidFill>
                            <a:schemeClr val="tx1"/>
                          </a:solidFill>
                          <a:effectLst/>
                          <a:latin typeface="Calibri" panose="020F0502020204030204" pitchFamily="34" charset="0"/>
                        </a:rPr>
                        <a:t>45</a:t>
                      </a:r>
                      <a:endParaRPr lang="en-US" sz="2400" b="0" i="0" u="none" strike="noStrike" dirty="0">
                        <a:solidFill>
                          <a:schemeClr val="tx1"/>
                        </a:solidFill>
                        <a:effectLst/>
                        <a:latin typeface="Calibri" panose="020F0502020204030204" pitchFamily="34" charset="0"/>
                      </a:endParaRPr>
                    </a:p>
                  </a:txBody>
                  <a:tcPr marL="9525" marR="9525" marT="9525" marB="0" anchor="b"/>
                </a:tc>
              </a:tr>
              <a:tr h="419799">
                <a:tc>
                  <a:txBody>
                    <a:bodyPr/>
                    <a:lstStyle/>
                    <a:p>
                      <a:pPr algn="ctr" fontAlgn="b"/>
                      <a:endParaRPr lang="en-US" sz="2400" b="0" i="0" u="none" strike="noStrike" dirty="0">
                        <a:solidFill>
                          <a:schemeClr val="tx1"/>
                        </a:solidFill>
                        <a:effectLst/>
                        <a:latin typeface="Calibri" panose="020F0502020204030204" pitchFamily="34" charset="0"/>
                      </a:endParaRPr>
                    </a:p>
                  </a:txBody>
                  <a:tcPr marL="4621" marR="4621" marT="4621" marB="0" anchor="b"/>
                </a:tc>
                <a:tc>
                  <a:txBody>
                    <a:bodyPr/>
                    <a:lstStyle/>
                    <a:p>
                      <a:pPr marL="0" marR="0" lvl="0" indent="0" algn="ctr" defTabSz="342905" rtl="0" eaLnBrk="1" fontAlgn="b" latinLnBrk="0" hangingPunct="1">
                        <a:lnSpc>
                          <a:spcPct val="100000"/>
                        </a:lnSpc>
                        <a:spcBef>
                          <a:spcPts val="0"/>
                        </a:spcBef>
                        <a:spcAft>
                          <a:spcPts val="0"/>
                        </a:spcAft>
                        <a:buClrTx/>
                        <a:buSzTx/>
                        <a:buFontTx/>
                        <a:buNone/>
                        <a:tabLst/>
                        <a:defRPr/>
                      </a:pPr>
                      <a:r>
                        <a:rPr lang="en-US" sz="2400" b="1" i="0" u="none" strike="noStrike" baseline="0" dirty="0" smtClean="0">
                          <a:solidFill>
                            <a:srgbClr val="FF0000"/>
                          </a:solidFill>
                          <a:effectLst/>
                          <a:latin typeface="Calibri" panose="020F0502020204030204" pitchFamily="34" charset="0"/>
                        </a:rPr>
                        <a:t> Module-3</a:t>
                      </a:r>
                    </a:p>
                  </a:txBody>
                  <a:tcPr marL="9525" marR="9525" marT="9525" marB="0" anchor="b"/>
                </a:tc>
                <a:tc>
                  <a:txBody>
                    <a:bodyPr/>
                    <a:lstStyle/>
                    <a:p>
                      <a:pPr algn="ctr" fontAlgn="b"/>
                      <a:endParaRPr lang="en-US" sz="2400" b="0" i="0" u="none" strike="noStrike" dirty="0">
                        <a:solidFill>
                          <a:schemeClr val="tx1"/>
                        </a:solidFill>
                        <a:effectLst/>
                        <a:latin typeface="Calibri" panose="020F0502020204030204" pitchFamily="34" charset="0"/>
                      </a:endParaRPr>
                    </a:p>
                  </a:txBody>
                  <a:tcPr marL="9525" marR="9525" marT="9525" marB="0" anchor="b"/>
                </a:tc>
              </a:tr>
              <a:tr h="419799">
                <a:tc>
                  <a:txBody>
                    <a:bodyPr/>
                    <a:lstStyle/>
                    <a:p>
                      <a:pPr algn="ctr" fontAlgn="b"/>
                      <a:endParaRPr lang="en-US" sz="2400" b="0" i="0" u="none" strike="noStrike" dirty="0">
                        <a:solidFill>
                          <a:schemeClr val="tx1"/>
                        </a:solidFill>
                        <a:effectLst/>
                        <a:latin typeface="Calibri" panose="020F0502020204030204" pitchFamily="34" charset="0"/>
                      </a:endParaRPr>
                    </a:p>
                  </a:txBody>
                  <a:tcPr marL="4621" marR="4621" marT="4621" marB="0" anchor="b"/>
                </a:tc>
                <a:tc>
                  <a:txBody>
                    <a:bodyPr/>
                    <a:lstStyle/>
                    <a:p>
                      <a:pPr algn="ctr" fontAlgn="b"/>
                      <a:r>
                        <a:rPr lang="en-US" sz="2400" b="0" i="0" u="none" strike="noStrike" dirty="0" smtClean="0">
                          <a:solidFill>
                            <a:schemeClr val="tx1"/>
                          </a:solidFill>
                          <a:effectLst/>
                          <a:latin typeface="Calibri" panose="020F0502020204030204" pitchFamily="34" charset="0"/>
                        </a:rPr>
                        <a:t>Network</a:t>
                      </a:r>
                      <a:r>
                        <a:rPr lang="en-US" sz="2400" b="0" i="0" u="none" strike="noStrike" baseline="0" dirty="0" smtClean="0">
                          <a:solidFill>
                            <a:schemeClr val="tx1"/>
                          </a:solidFill>
                          <a:effectLst/>
                          <a:latin typeface="Calibri" panose="020F0502020204030204" pitchFamily="34" charset="0"/>
                        </a:rPr>
                        <a:t> Security and Threats </a:t>
                      </a:r>
                      <a:endParaRPr lang="en-US" sz="2400" b="0"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en-US" sz="2400" b="0" i="0" u="none" strike="noStrike" dirty="0" smtClean="0">
                          <a:solidFill>
                            <a:schemeClr val="tx1"/>
                          </a:solidFill>
                          <a:effectLst/>
                          <a:latin typeface="Calibri" panose="020F0502020204030204" pitchFamily="34" charset="0"/>
                        </a:rPr>
                        <a:t>40</a:t>
                      </a:r>
                      <a:endParaRPr lang="en-US" sz="2400" b="0" i="0" u="none" strike="noStrike" dirty="0">
                        <a:solidFill>
                          <a:schemeClr val="tx1"/>
                        </a:solidFill>
                        <a:effectLst/>
                        <a:latin typeface="Calibri" panose="020F0502020204030204" pitchFamily="34" charset="0"/>
                      </a:endParaRPr>
                    </a:p>
                  </a:txBody>
                  <a:tcPr marL="9525" marR="9525" marT="9525" marB="0" anchor="b"/>
                </a:tc>
              </a:tr>
              <a:tr h="419799">
                <a:tc>
                  <a:txBody>
                    <a:bodyPr/>
                    <a:lstStyle/>
                    <a:p>
                      <a:pPr algn="ctr" fontAlgn="b"/>
                      <a:endParaRPr lang="en-US" sz="2400" b="0" i="0" u="none" strike="noStrike" dirty="0">
                        <a:solidFill>
                          <a:schemeClr val="tx1"/>
                        </a:solidFill>
                        <a:effectLst/>
                        <a:latin typeface="Calibri" panose="020F0502020204030204" pitchFamily="34" charset="0"/>
                      </a:endParaRPr>
                    </a:p>
                  </a:txBody>
                  <a:tcPr marL="4621" marR="4621" marT="4621" marB="0" anchor="b"/>
                </a:tc>
                <a:tc>
                  <a:txBody>
                    <a:bodyPr/>
                    <a:lstStyle/>
                    <a:p>
                      <a:pPr algn="ctr" fontAlgn="b"/>
                      <a:r>
                        <a:rPr lang="en-US" sz="2400" b="0" i="0" u="none" strike="noStrike" dirty="0" smtClean="0">
                          <a:solidFill>
                            <a:schemeClr val="tx1"/>
                          </a:solidFill>
                          <a:effectLst/>
                          <a:latin typeface="Calibri" panose="020F0502020204030204" pitchFamily="34" charset="0"/>
                        </a:rPr>
                        <a:t>Total </a:t>
                      </a:r>
                      <a:endParaRPr lang="en-US" sz="2400" b="0"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en-US" sz="2400" b="0" i="0" u="none" strike="noStrike" dirty="0" smtClean="0">
                          <a:solidFill>
                            <a:schemeClr val="tx1"/>
                          </a:solidFill>
                          <a:effectLst/>
                          <a:latin typeface="Calibri" panose="020F0502020204030204" pitchFamily="34" charset="0"/>
                        </a:rPr>
                        <a:t>450</a:t>
                      </a:r>
                      <a:endParaRPr lang="en-US" sz="2400" b="0" i="0" u="none" strike="noStrike" dirty="0">
                        <a:solidFill>
                          <a:schemeClr val="tx1"/>
                        </a:solidFill>
                        <a:effectLst/>
                        <a:latin typeface="Calibri" panose="020F0502020204030204" pitchFamily="34" charset="0"/>
                      </a:endParaRPr>
                    </a:p>
                  </a:txBody>
                  <a:tcPr marL="9525" marR="9525" marT="9525" marB="0" anchor="b"/>
                </a:tc>
              </a:tr>
            </a:tbl>
          </a:graphicData>
        </a:graphic>
      </p:graphicFrame>
      <p:sp>
        <p:nvSpPr>
          <p:cNvPr id="17" name="Rectangle 16"/>
          <p:cNvSpPr/>
          <p:nvPr/>
        </p:nvSpPr>
        <p:spPr>
          <a:xfrm>
            <a:off x="0" y="220717"/>
            <a:ext cx="6858000" cy="388620"/>
          </a:xfrm>
          <a:prstGeom prst="rect">
            <a:avLst/>
          </a:prstGeom>
          <a:gradFill flip="none" rotWithShape="1">
            <a:gsLst>
              <a:gs pos="100000">
                <a:srgbClr val="B01513"/>
              </a:gs>
              <a:gs pos="0">
                <a:schemeClr val="accent1">
                  <a:tint val="44500"/>
                  <a:satMod val="16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77794" y="193839"/>
            <a:ext cx="2373855" cy="830997"/>
          </a:xfrm>
          <a:prstGeom prst="rect">
            <a:avLst/>
          </a:prstGeom>
          <a:noFill/>
        </p:spPr>
        <p:txBody>
          <a:bodyPr wrap="none" rtlCol="0">
            <a:spAutoFit/>
          </a:bodyPr>
          <a:lstStyle/>
          <a:p>
            <a:r>
              <a:rPr lang="en-US" sz="2400" b="1" dirty="0" smtClean="0"/>
              <a:t>Course Content : </a:t>
            </a:r>
            <a:endParaRPr lang="en-US" sz="2400" b="1" dirty="0"/>
          </a:p>
          <a:p>
            <a:endParaRPr lang="en-US" sz="2400" dirty="0"/>
          </a:p>
        </p:txBody>
      </p:sp>
      <p:sp>
        <p:nvSpPr>
          <p:cNvPr id="2" name="Rectangle 1"/>
          <p:cNvSpPr/>
          <p:nvPr/>
        </p:nvSpPr>
        <p:spPr>
          <a:xfrm>
            <a:off x="1439694" y="8929991"/>
            <a:ext cx="3657600" cy="680937"/>
          </a:xfrm>
          <a:prstGeom prst="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rgbClr val="FF0000"/>
                </a:solidFill>
                <a:latin typeface="Calibri" panose="020F0502020204030204" pitchFamily="34" charset="0"/>
              </a:rPr>
              <a:t>Module-1 </a:t>
            </a:r>
            <a:endParaRPr lang="en-US" sz="4400" dirty="0"/>
          </a:p>
        </p:txBody>
      </p:sp>
    </p:spTree>
    <p:extLst>
      <p:ext uri="{BB962C8B-B14F-4D97-AF65-F5344CB8AC3E}">
        <p14:creationId xmlns:p14="http://schemas.microsoft.com/office/powerpoint/2010/main" val="1090579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205740" y="217591"/>
            <a:ext cx="7063740" cy="470230"/>
          </a:xfrm>
          <a:prstGeom prst="rect">
            <a:avLst/>
          </a:prstGeom>
          <a:gradFill flip="none" rotWithShape="1">
            <a:gsLst>
              <a:gs pos="100000">
                <a:srgbClr val="B01513"/>
              </a:gs>
              <a:gs pos="0">
                <a:schemeClr val="accent1">
                  <a:tint val="44500"/>
                  <a:satMod val="16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74877" y="164601"/>
            <a:ext cx="6502698" cy="523220"/>
          </a:xfrm>
          <a:prstGeom prst="rect">
            <a:avLst/>
          </a:prstGeom>
          <a:noFill/>
        </p:spPr>
        <p:txBody>
          <a:bodyPr wrap="square" rtlCol="0">
            <a:spAutoFit/>
          </a:bodyPr>
          <a:lstStyle/>
          <a:p>
            <a:pPr fontAlgn="b"/>
            <a:r>
              <a:rPr lang="en-US" sz="2800" b="1" dirty="0">
                <a:latin typeface="+mj-lt"/>
              </a:rPr>
              <a:t> Basic Electronic </a:t>
            </a:r>
          </a:p>
        </p:txBody>
      </p:sp>
      <p:sp>
        <p:nvSpPr>
          <p:cNvPr id="19" name="TextBox 18"/>
          <p:cNvSpPr txBox="1"/>
          <p:nvPr/>
        </p:nvSpPr>
        <p:spPr>
          <a:xfrm>
            <a:off x="311751" y="828755"/>
            <a:ext cx="6541847" cy="2031325"/>
          </a:xfrm>
          <a:prstGeom prst="rect">
            <a:avLst/>
          </a:prstGeom>
          <a:noFill/>
        </p:spPr>
        <p:txBody>
          <a:bodyPr wrap="square" rtlCol="0">
            <a:spAutoFit/>
          </a:bodyPr>
          <a:lstStyle/>
          <a:p>
            <a:pPr marL="285750" indent="-285750">
              <a:buFont typeface="Arial" panose="020B0604020202020204" pitchFamily="34" charset="0"/>
              <a:buChar char="•"/>
            </a:pPr>
            <a:r>
              <a:rPr lang="en-US" dirty="0"/>
              <a:t>Solid state components &amp; SMD component (working, testing, instrument descriptions)</a:t>
            </a:r>
          </a:p>
          <a:p>
            <a:pPr marL="285750" indent="-285750">
              <a:buFont typeface="Arial" panose="020B0604020202020204" pitchFamily="34" charset="0"/>
              <a:buChar char="•"/>
            </a:pPr>
            <a:r>
              <a:rPr lang="en-US" dirty="0"/>
              <a:t>Introduction to all testing instrument (digital multi meter and analog multi meter)</a:t>
            </a:r>
          </a:p>
          <a:p>
            <a:pPr marL="285750" indent="-285750">
              <a:buFont typeface="Arial" panose="020B0604020202020204" pitchFamily="34" charset="0"/>
              <a:buChar char="•"/>
            </a:pPr>
            <a:r>
              <a:rPr lang="en-US" dirty="0"/>
              <a:t>Cathode ray oscilloscope Diagnostic card</a:t>
            </a:r>
          </a:p>
          <a:p>
            <a:pPr marL="285750" indent="-285750">
              <a:buFont typeface="Arial" panose="020B0604020202020204" pitchFamily="34" charset="0"/>
              <a:buChar char="•"/>
            </a:pPr>
            <a:r>
              <a:rPr lang="en-US" dirty="0"/>
              <a:t>Chip Level practical (solder iron, SMD machine, soldering wire, de-soldering pump)</a:t>
            </a:r>
          </a:p>
        </p:txBody>
      </p:sp>
      <p:sp>
        <p:nvSpPr>
          <p:cNvPr id="11" name="Rectangle 10"/>
          <p:cNvSpPr/>
          <p:nvPr/>
        </p:nvSpPr>
        <p:spPr>
          <a:xfrm>
            <a:off x="-205740" y="3001014"/>
            <a:ext cx="7063740" cy="517253"/>
          </a:xfrm>
          <a:prstGeom prst="rect">
            <a:avLst/>
          </a:prstGeom>
          <a:gradFill flip="none" rotWithShape="1">
            <a:gsLst>
              <a:gs pos="100000">
                <a:srgbClr val="B01513"/>
              </a:gs>
              <a:gs pos="0">
                <a:schemeClr val="accent1">
                  <a:tint val="44500"/>
                  <a:satMod val="16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74877" y="3001014"/>
            <a:ext cx="6502698" cy="523220"/>
          </a:xfrm>
          <a:prstGeom prst="rect">
            <a:avLst/>
          </a:prstGeom>
          <a:noFill/>
        </p:spPr>
        <p:txBody>
          <a:bodyPr wrap="square" rtlCol="0">
            <a:spAutoFit/>
          </a:bodyPr>
          <a:lstStyle/>
          <a:p>
            <a:pPr fontAlgn="b"/>
            <a:r>
              <a:rPr lang="en-US" sz="2800" b="1" dirty="0">
                <a:latin typeface="+mj-lt"/>
              </a:rPr>
              <a:t> SMPS &amp; Laptop Adapter </a:t>
            </a:r>
          </a:p>
        </p:txBody>
      </p:sp>
      <p:sp>
        <p:nvSpPr>
          <p:cNvPr id="14" name="TextBox 13"/>
          <p:cNvSpPr txBox="1"/>
          <p:nvPr/>
        </p:nvSpPr>
        <p:spPr>
          <a:xfrm>
            <a:off x="316152" y="3665168"/>
            <a:ext cx="6541847" cy="923330"/>
          </a:xfrm>
          <a:prstGeom prst="rect">
            <a:avLst/>
          </a:prstGeom>
          <a:noFill/>
        </p:spPr>
        <p:txBody>
          <a:bodyPr wrap="square" rtlCol="0">
            <a:spAutoFit/>
          </a:bodyPr>
          <a:lstStyle/>
          <a:p>
            <a:pPr marL="285750" indent="-285750">
              <a:buFont typeface="Arial" panose="020B0604020202020204" pitchFamily="34" charset="0"/>
              <a:buChar char="•"/>
            </a:pPr>
            <a:r>
              <a:rPr lang="en-US" dirty="0"/>
              <a:t>Explain with Circuit Diagram (SMPS, Desktop motherboard)</a:t>
            </a:r>
          </a:p>
          <a:p>
            <a:pPr marL="285750" indent="-285750">
              <a:buFont typeface="Arial" panose="020B0604020202020204" pitchFamily="34" charset="0"/>
              <a:buChar char="•"/>
            </a:pPr>
            <a:r>
              <a:rPr lang="en-US" dirty="0"/>
              <a:t>Using Oscilloscope &amp; Diagnostic card</a:t>
            </a:r>
          </a:p>
          <a:p>
            <a:pPr marL="285750" indent="-285750">
              <a:buFont typeface="Arial" panose="020B0604020202020204" pitchFamily="34" charset="0"/>
              <a:buChar char="•"/>
            </a:pPr>
            <a:r>
              <a:rPr lang="en-US" dirty="0"/>
              <a:t>Motherboard - Detailed Description</a:t>
            </a:r>
          </a:p>
        </p:txBody>
      </p:sp>
      <p:sp>
        <p:nvSpPr>
          <p:cNvPr id="9" name="Rectangle 8"/>
          <p:cNvSpPr/>
          <p:nvPr/>
        </p:nvSpPr>
        <p:spPr>
          <a:xfrm>
            <a:off x="-210142" y="4862473"/>
            <a:ext cx="7063740" cy="517253"/>
          </a:xfrm>
          <a:prstGeom prst="rect">
            <a:avLst/>
          </a:prstGeom>
          <a:gradFill flip="none" rotWithShape="1">
            <a:gsLst>
              <a:gs pos="100000">
                <a:srgbClr val="B01513"/>
              </a:gs>
              <a:gs pos="0">
                <a:schemeClr val="accent1">
                  <a:tint val="44500"/>
                  <a:satMod val="16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70475" y="4862473"/>
            <a:ext cx="6502698" cy="523220"/>
          </a:xfrm>
          <a:prstGeom prst="rect">
            <a:avLst/>
          </a:prstGeom>
          <a:noFill/>
        </p:spPr>
        <p:txBody>
          <a:bodyPr wrap="square" rtlCol="0">
            <a:spAutoFit/>
          </a:bodyPr>
          <a:lstStyle/>
          <a:p>
            <a:pPr fontAlgn="b"/>
            <a:r>
              <a:rPr lang="en-US" sz="2800" b="1" dirty="0">
                <a:latin typeface="+mj-lt"/>
              </a:rPr>
              <a:t>Motherboard </a:t>
            </a:r>
          </a:p>
        </p:txBody>
      </p:sp>
      <p:sp>
        <p:nvSpPr>
          <p:cNvPr id="15" name="TextBox 14"/>
          <p:cNvSpPr txBox="1"/>
          <p:nvPr/>
        </p:nvSpPr>
        <p:spPr>
          <a:xfrm>
            <a:off x="311750" y="5526627"/>
            <a:ext cx="6541847" cy="1200329"/>
          </a:xfrm>
          <a:prstGeom prst="rect">
            <a:avLst/>
          </a:prstGeom>
          <a:noFill/>
        </p:spPr>
        <p:txBody>
          <a:bodyPr wrap="square" rtlCol="0">
            <a:spAutoFit/>
          </a:bodyPr>
          <a:lstStyle/>
          <a:p>
            <a:pPr marL="285750" indent="-285750">
              <a:buFont typeface="Arial" panose="020B0604020202020204" pitchFamily="34" charset="0"/>
              <a:buChar char="•"/>
            </a:pPr>
            <a:r>
              <a:rPr lang="en-US" dirty="0"/>
              <a:t>Identification of Motherboard</a:t>
            </a:r>
          </a:p>
          <a:p>
            <a:pPr marL="285750" indent="-285750">
              <a:buFont typeface="Arial" panose="020B0604020202020204" pitchFamily="34" charset="0"/>
              <a:buChar char="•"/>
            </a:pPr>
            <a:r>
              <a:rPr lang="en-US" dirty="0"/>
              <a:t>Identification of port, sockets, slots &amp; jack also</a:t>
            </a:r>
          </a:p>
          <a:p>
            <a:pPr marL="285750" indent="-285750">
              <a:buFont typeface="Arial" panose="020B0604020202020204" pitchFamily="34" charset="0"/>
              <a:buChar char="•"/>
            </a:pPr>
            <a:r>
              <a:rPr lang="en-US" dirty="0"/>
              <a:t>Soldering &amp; De-soldering etc.</a:t>
            </a:r>
          </a:p>
          <a:p>
            <a:pPr marL="285750" indent="-285750">
              <a:buFont typeface="Arial" panose="020B0604020202020204" pitchFamily="34" charset="0"/>
              <a:buChar char="•"/>
            </a:pPr>
            <a:r>
              <a:rPr lang="en-US" dirty="0"/>
              <a:t>Special Training on BGA Machine</a:t>
            </a:r>
          </a:p>
        </p:txBody>
      </p:sp>
      <p:sp>
        <p:nvSpPr>
          <p:cNvPr id="16" name="Rectangle 15"/>
          <p:cNvSpPr/>
          <p:nvPr/>
        </p:nvSpPr>
        <p:spPr>
          <a:xfrm>
            <a:off x="-210143" y="6867890"/>
            <a:ext cx="7063740" cy="517253"/>
          </a:xfrm>
          <a:prstGeom prst="rect">
            <a:avLst/>
          </a:prstGeom>
          <a:gradFill flip="none" rotWithShape="1">
            <a:gsLst>
              <a:gs pos="100000">
                <a:srgbClr val="B01513"/>
              </a:gs>
              <a:gs pos="0">
                <a:schemeClr val="accent1">
                  <a:tint val="44500"/>
                  <a:satMod val="16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170474" y="6867890"/>
            <a:ext cx="6502698" cy="523220"/>
          </a:xfrm>
          <a:prstGeom prst="rect">
            <a:avLst/>
          </a:prstGeom>
          <a:noFill/>
        </p:spPr>
        <p:txBody>
          <a:bodyPr wrap="square" rtlCol="0">
            <a:spAutoFit/>
          </a:bodyPr>
          <a:lstStyle/>
          <a:p>
            <a:pPr fontAlgn="b"/>
            <a:r>
              <a:rPr lang="en-US" sz="2800" b="1" dirty="0" smtClean="0">
                <a:latin typeface="+mj-lt"/>
              </a:rPr>
              <a:t>Troubleshooting Chip Level </a:t>
            </a:r>
            <a:endParaRPr lang="en-US" sz="2800" b="1" dirty="0">
              <a:latin typeface="+mj-lt"/>
            </a:endParaRPr>
          </a:p>
        </p:txBody>
      </p:sp>
      <p:sp>
        <p:nvSpPr>
          <p:cNvPr id="21" name="TextBox 20"/>
          <p:cNvSpPr txBox="1"/>
          <p:nvPr/>
        </p:nvSpPr>
        <p:spPr>
          <a:xfrm>
            <a:off x="311749" y="7532044"/>
            <a:ext cx="6541847" cy="2862322"/>
          </a:xfrm>
          <a:prstGeom prst="rect">
            <a:avLst/>
          </a:prstGeom>
          <a:noFill/>
        </p:spPr>
        <p:txBody>
          <a:bodyPr wrap="square" rtlCol="0">
            <a:spAutoFit/>
          </a:bodyPr>
          <a:lstStyle/>
          <a:p>
            <a:pPr marL="285750" indent="-285750">
              <a:buFont typeface="Arial" panose="020B0604020202020204" pitchFamily="34" charset="0"/>
              <a:buChar char="•"/>
            </a:pPr>
            <a:r>
              <a:rPr lang="en-US" dirty="0"/>
              <a:t>Fault Finding Tips, repairing</a:t>
            </a:r>
          </a:p>
          <a:p>
            <a:pPr marL="285750" indent="-285750">
              <a:buFont typeface="Arial" panose="020B0604020202020204" pitchFamily="34" charset="0"/>
              <a:buChar char="•"/>
            </a:pPr>
            <a:r>
              <a:rPr lang="en-US" dirty="0"/>
              <a:t>Techniques of Audio Section</a:t>
            </a:r>
          </a:p>
          <a:p>
            <a:pPr marL="285750" indent="-285750">
              <a:buFont typeface="Arial" panose="020B0604020202020204" pitchFamily="34" charset="0"/>
              <a:buChar char="•"/>
            </a:pPr>
            <a:r>
              <a:rPr lang="en-US" dirty="0"/>
              <a:t>Repairing Hardware issues</a:t>
            </a:r>
          </a:p>
          <a:p>
            <a:pPr marL="285750" indent="-285750">
              <a:buFont typeface="Arial" panose="020B0604020202020204" pitchFamily="34" charset="0"/>
              <a:buChar char="•"/>
            </a:pPr>
            <a:r>
              <a:rPr lang="en-US" dirty="0"/>
              <a:t>SPL. Training on Bios Programming</a:t>
            </a:r>
          </a:p>
          <a:p>
            <a:pPr marL="285750" indent="-285750">
              <a:buFont typeface="Arial" panose="020B0604020202020204" pitchFamily="34" charset="0"/>
              <a:buChar char="•"/>
            </a:pPr>
            <a:r>
              <a:rPr lang="en-US" dirty="0"/>
              <a:t>Repairing Techniques of VRM Section</a:t>
            </a:r>
          </a:p>
          <a:p>
            <a:pPr marL="285750" indent="-285750">
              <a:buFont typeface="Arial" panose="020B0604020202020204" pitchFamily="34" charset="0"/>
              <a:buChar char="•"/>
            </a:pPr>
            <a:r>
              <a:rPr lang="en-US" dirty="0"/>
              <a:t>Cool Testing (Tracing)</a:t>
            </a:r>
          </a:p>
          <a:p>
            <a:pPr marL="285750" indent="-285750">
              <a:buFont typeface="Arial" panose="020B0604020202020204" pitchFamily="34" charset="0"/>
              <a:buChar char="•"/>
            </a:pPr>
            <a:r>
              <a:rPr lang="en-US" dirty="0"/>
              <a:t>Hot Testing of Motherboard</a:t>
            </a:r>
          </a:p>
          <a:p>
            <a:pPr marL="285750" indent="-285750">
              <a:buFont typeface="Arial" panose="020B0604020202020204" pitchFamily="34" charset="0"/>
              <a:buChar char="•"/>
            </a:pPr>
            <a:r>
              <a:rPr lang="en-US" dirty="0"/>
              <a:t>Identification of all Ic's</a:t>
            </a:r>
          </a:p>
          <a:p>
            <a:pPr marL="285750" indent="-285750">
              <a:buFont typeface="Arial" panose="020B0604020202020204" pitchFamily="34" charset="0"/>
              <a:buChar char="•"/>
            </a:pPr>
            <a:r>
              <a:rPr lang="en-US" dirty="0"/>
              <a:t>Wi-Fi Circuit Testing</a:t>
            </a:r>
          </a:p>
          <a:p>
            <a:pPr marL="285750" indent="-285750">
              <a:buFont typeface="Arial" panose="020B0604020202020204" pitchFamily="34" charset="0"/>
              <a:buChar char="•"/>
            </a:pPr>
            <a:r>
              <a:rPr lang="en-US" dirty="0"/>
              <a:t>Charging Circuit </a:t>
            </a:r>
            <a:r>
              <a:rPr lang="en-US" dirty="0" smtClean="0"/>
              <a:t>Testing</a:t>
            </a:r>
            <a:endParaRPr lang="en-US" dirty="0"/>
          </a:p>
        </p:txBody>
      </p:sp>
    </p:spTree>
    <p:extLst>
      <p:ext uri="{BB962C8B-B14F-4D97-AF65-F5344CB8AC3E}">
        <p14:creationId xmlns:p14="http://schemas.microsoft.com/office/powerpoint/2010/main" val="3128932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311753" y="197444"/>
            <a:ext cx="6541847" cy="646331"/>
          </a:xfrm>
          <a:prstGeom prst="rect">
            <a:avLst/>
          </a:prstGeom>
          <a:noFill/>
        </p:spPr>
        <p:txBody>
          <a:bodyPr wrap="square" rtlCol="0">
            <a:spAutoFit/>
          </a:bodyPr>
          <a:lstStyle/>
          <a:p>
            <a:pPr marL="285750" indent="-285750">
              <a:buFont typeface="Arial" panose="020B0604020202020204" pitchFamily="34" charset="0"/>
              <a:buChar char="•"/>
            </a:pPr>
            <a:r>
              <a:rPr lang="en-US" dirty="0"/>
              <a:t>C.C.F.L Testing</a:t>
            </a:r>
          </a:p>
          <a:p>
            <a:pPr marL="285750" indent="-285750">
              <a:buFont typeface="Arial" panose="020B0604020202020204" pitchFamily="34" charset="0"/>
              <a:buChar char="•"/>
            </a:pPr>
            <a:r>
              <a:rPr lang="en-US" dirty="0"/>
              <a:t>Inverter Circuit Testing</a:t>
            </a:r>
          </a:p>
        </p:txBody>
      </p:sp>
      <p:sp>
        <p:nvSpPr>
          <p:cNvPr id="17" name="Rectangle 16"/>
          <p:cNvSpPr/>
          <p:nvPr/>
        </p:nvSpPr>
        <p:spPr>
          <a:xfrm>
            <a:off x="-205740" y="2101175"/>
            <a:ext cx="7063740" cy="470230"/>
          </a:xfrm>
          <a:prstGeom prst="rect">
            <a:avLst/>
          </a:prstGeom>
          <a:gradFill flip="none" rotWithShape="1">
            <a:gsLst>
              <a:gs pos="100000">
                <a:srgbClr val="B01513"/>
              </a:gs>
              <a:gs pos="0">
                <a:schemeClr val="accent1">
                  <a:tint val="44500"/>
                  <a:satMod val="16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74781" y="2074680"/>
            <a:ext cx="6502698" cy="523220"/>
          </a:xfrm>
          <a:prstGeom prst="rect">
            <a:avLst/>
          </a:prstGeom>
          <a:noFill/>
        </p:spPr>
        <p:txBody>
          <a:bodyPr wrap="square" rtlCol="0">
            <a:spAutoFit/>
          </a:bodyPr>
          <a:lstStyle/>
          <a:p>
            <a:r>
              <a:rPr lang="en-US" sz="2800" b="1" dirty="0" smtClean="0">
                <a:latin typeface="+mj-lt"/>
                <a:ea typeface="Cambria" panose="02040503050406030204" pitchFamily="18" charset="0"/>
              </a:rPr>
              <a:t>CCNA</a:t>
            </a:r>
            <a:endParaRPr lang="en-US" b="1" dirty="0" smtClean="0">
              <a:latin typeface="+mj-lt"/>
              <a:ea typeface="Cambria" panose="02040503050406030204" pitchFamily="18" charset="0"/>
            </a:endParaRPr>
          </a:p>
        </p:txBody>
      </p:sp>
      <p:sp>
        <p:nvSpPr>
          <p:cNvPr id="19" name="TextBox 18"/>
          <p:cNvSpPr txBox="1"/>
          <p:nvPr/>
        </p:nvSpPr>
        <p:spPr>
          <a:xfrm>
            <a:off x="316153" y="2734624"/>
            <a:ext cx="6541847" cy="6463308"/>
          </a:xfrm>
          <a:prstGeom prst="rect">
            <a:avLst/>
          </a:prstGeom>
          <a:noFill/>
        </p:spPr>
        <p:txBody>
          <a:bodyPr wrap="square" rtlCol="0">
            <a:spAutoFit/>
          </a:bodyPr>
          <a:lstStyle/>
          <a:p>
            <a:pPr marL="285750" indent="-285750">
              <a:buFont typeface="Arial" panose="020B0604020202020204" pitchFamily="34" charset="0"/>
              <a:buChar char="•"/>
            </a:pPr>
            <a:r>
              <a:rPr lang="en-US" dirty="0"/>
              <a:t>What is Networking?</a:t>
            </a:r>
          </a:p>
          <a:p>
            <a:pPr marL="285750" indent="-285750">
              <a:buFont typeface="Arial" panose="020B0604020202020204" pitchFamily="34" charset="0"/>
              <a:buChar char="•"/>
            </a:pPr>
            <a:r>
              <a:rPr lang="en-US" dirty="0"/>
              <a:t>Internet Protocol (IP Address)</a:t>
            </a:r>
          </a:p>
          <a:p>
            <a:pPr marL="285750" indent="-285750">
              <a:buFont typeface="Arial" panose="020B0604020202020204" pitchFamily="34" charset="0"/>
              <a:buChar char="•"/>
            </a:pPr>
            <a:r>
              <a:rPr lang="en-US" dirty="0"/>
              <a:t>Subnetting</a:t>
            </a:r>
          </a:p>
          <a:p>
            <a:pPr marL="285750" indent="-285750">
              <a:buFont typeface="Arial" panose="020B0604020202020204" pitchFamily="34" charset="0"/>
              <a:buChar char="•"/>
            </a:pPr>
            <a:r>
              <a:rPr lang="en-US" dirty="0"/>
              <a:t>OSI Model</a:t>
            </a:r>
          </a:p>
          <a:p>
            <a:pPr marL="285750" indent="-285750">
              <a:buFont typeface="Arial" panose="020B0604020202020204" pitchFamily="34" charset="0"/>
              <a:buChar char="•"/>
            </a:pPr>
            <a:r>
              <a:rPr lang="en-US" dirty="0"/>
              <a:t>Devices (Hub/Switch/Router)</a:t>
            </a:r>
          </a:p>
          <a:p>
            <a:pPr marL="285750" indent="-285750">
              <a:buFont typeface="Arial" panose="020B0604020202020204" pitchFamily="34" charset="0"/>
              <a:buChar char="•"/>
            </a:pPr>
            <a:r>
              <a:rPr lang="en-US" dirty="0"/>
              <a:t>Routers: 2500,2600,3640</a:t>
            </a:r>
          </a:p>
          <a:p>
            <a:pPr marL="285750" indent="-285750">
              <a:buFont typeface="Arial" panose="020B0604020202020204" pitchFamily="34" charset="0"/>
              <a:buChar char="•"/>
            </a:pPr>
            <a:r>
              <a:rPr lang="en-US" dirty="0"/>
              <a:t>Switches: 2950,3550</a:t>
            </a:r>
          </a:p>
          <a:p>
            <a:pPr marL="285750" indent="-285750">
              <a:buFont typeface="Arial" panose="020B0604020202020204" pitchFamily="34" charset="0"/>
              <a:buChar char="•"/>
            </a:pPr>
            <a:r>
              <a:rPr lang="en-US" dirty="0"/>
              <a:t>Wireless: AIRONET WNIC, AIRONET</a:t>
            </a:r>
          </a:p>
          <a:p>
            <a:pPr marL="285750" indent="-285750">
              <a:buFont typeface="Arial" panose="020B0604020202020204" pitchFamily="34" charset="0"/>
              <a:buChar char="•"/>
            </a:pPr>
            <a:r>
              <a:rPr lang="en-US" dirty="0"/>
              <a:t>LWAPP</a:t>
            </a:r>
          </a:p>
          <a:p>
            <a:pPr marL="285750" indent="-285750">
              <a:buFont typeface="Arial" panose="020B0604020202020204" pitchFamily="34" charset="0"/>
              <a:buChar char="•"/>
            </a:pPr>
            <a:r>
              <a:rPr lang="en-US" dirty="0"/>
              <a:t>Router and Router Mode</a:t>
            </a:r>
          </a:p>
          <a:p>
            <a:pPr marL="285750" indent="-285750">
              <a:buFont typeface="Arial" panose="020B0604020202020204" pitchFamily="34" charset="0"/>
              <a:buChar char="•"/>
            </a:pPr>
            <a:r>
              <a:rPr lang="en-US" dirty="0"/>
              <a:t>(User Mode, Privillian Mode, Global Configuration Mode)</a:t>
            </a:r>
          </a:p>
          <a:p>
            <a:pPr marL="285750" indent="-285750">
              <a:buFont typeface="Arial" panose="020B0604020202020204" pitchFamily="34" charset="0"/>
              <a:buChar char="•"/>
            </a:pPr>
            <a:r>
              <a:rPr lang="en-US" dirty="0"/>
              <a:t>NV RAM Backup</a:t>
            </a:r>
          </a:p>
          <a:p>
            <a:pPr marL="285750" indent="-285750">
              <a:buFont typeface="Arial" panose="020B0604020202020204" pitchFamily="34" charset="0"/>
              <a:buChar char="•"/>
            </a:pPr>
            <a:r>
              <a:rPr lang="en-US" dirty="0"/>
              <a:t>Flash IOS Backup</a:t>
            </a:r>
          </a:p>
          <a:p>
            <a:pPr marL="285750" indent="-285750">
              <a:buFont typeface="Arial" panose="020B0604020202020204" pitchFamily="34" charset="0"/>
              <a:buChar char="•"/>
            </a:pPr>
            <a:r>
              <a:rPr lang="en-US" dirty="0"/>
              <a:t>Secret Password Breaking</a:t>
            </a:r>
          </a:p>
          <a:p>
            <a:pPr marL="285750" indent="-285750">
              <a:buFont typeface="Arial" panose="020B0604020202020204" pitchFamily="34" charset="0"/>
              <a:buChar char="•"/>
            </a:pPr>
            <a:r>
              <a:rPr lang="en-US" dirty="0"/>
              <a:t>Routing</a:t>
            </a:r>
          </a:p>
          <a:p>
            <a:pPr marL="285750" indent="-285750">
              <a:buFont typeface="Arial" panose="020B0604020202020204" pitchFamily="34" charset="0"/>
              <a:buChar char="•"/>
            </a:pPr>
            <a:r>
              <a:rPr lang="en-US" dirty="0"/>
              <a:t>Protocols</a:t>
            </a:r>
          </a:p>
          <a:p>
            <a:pPr marL="285750" indent="-285750">
              <a:buFont typeface="Arial" panose="020B0604020202020204" pitchFamily="34" charset="0"/>
              <a:buChar char="•"/>
            </a:pPr>
            <a:r>
              <a:rPr lang="en-US" dirty="0"/>
              <a:t>RIP(V1, V2)</a:t>
            </a:r>
          </a:p>
          <a:p>
            <a:pPr marL="285750" indent="-285750">
              <a:buFont typeface="Arial" panose="020B0604020202020204" pitchFamily="34" charset="0"/>
              <a:buChar char="•"/>
            </a:pPr>
            <a:r>
              <a:rPr lang="en-US" dirty="0"/>
              <a:t>EIGERP</a:t>
            </a:r>
          </a:p>
          <a:p>
            <a:pPr marL="285750" indent="-285750">
              <a:buFont typeface="Arial" panose="020B0604020202020204" pitchFamily="34" charset="0"/>
              <a:buChar char="•"/>
            </a:pPr>
            <a:r>
              <a:rPr lang="en-US" dirty="0"/>
              <a:t>OSPF</a:t>
            </a:r>
          </a:p>
          <a:p>
            <a:pPr marL="285750" indent="-285750">
              <a:buFont typeface="Arial" panose="020B0604020202020204" pitchFamily="34" charset="0"/>
              <a:buChar char="•"/>
            </a:pPr>
            <a:r>
              <a:rPr lang="en-US" dirty="0"/>
              <a:t>DHCP</a:t>
            </a:r>
          </a:p>
          <a:p>
            <a:pPr marL="285750" indent="-285750">
              <a:buFont typeface="Arial" panose="020B0604020202020204" pitchFamily="34" charset="0"/>
              <a:buChar char="•"/>
            </a:pPr>
            <a:r>
              <a:rPr lang="en-US" dirty="0"/>
              <a:t>Access List</a:t>
            </a:r>
          </a:p>
          <a:p>
            <a:pPr marL="285750" indent="-285750">
              <a:buFont typeface="Arial" panose="020B0604020202020204" pitchFamily="34" charset="0"/>
              <a:buChar char="•"/>
            </a:pPr>
            <a:r>
              <a:rPr lang="en-US" dirty="0"/>
              <a:t>Frame Relay</a:t>
            </a:r>
          </a:p>
          <a:p>
            <a:pPr marL="285750" indent="-285750">
              <a:buFont typeface="Arial" panose="020B0604020202020204" pitchFamily="34" charset="0"/>
              <a:buChar char="•"/>
            </a:pPr>
            <a:r>
              <a:rPr lang="en-US" dirty="0"/>
              <a:t>Switch and VLAN</a:t>
            </a:r>
          </a:p>
        </p:txBody>
      </p:sp>
      <p:sp>
        <p:nvSpPr>
          <p:cNvPr id="6" name="Rectangle 5"/>
          <p:cNvSpPr/>
          <p:nvPr/>
        </p:nvSpPr>
        <p:spPr>
          <a:xfrm>
            <a:off x="1497330" y="1118759"/>
            <a:ext cx="3657600" cy="680937"/>
          </a:xfrm>
          <a:prstGeom prst="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rgbClr val="FF0000"/>
                </a:solidFill>
                <a:latin typeface="Calibri" panose="020F0502020204030204" pitchFamily="34" charset="0"/>
              </a:rPr>
              <a:t>Module-2 </a:t>
            </a:r>
            <a:endParaRPr lang="en-US" sz="4400" dirty="0"/>
          </a:p>
        </p:txBody>
      </p:sp>
      <p:sp>
        <p:nvSpPr>
          <p:cNvPr id="7" name="Rectangle 6"/>
          <p:cNvSpPr/>
          <p:nvPr/>
        </p:nvSpPr>
        <p:spPr>
          <a:xfrm>
            <a:off x="-210140" y="9359552"/>
            <a:ext cx="7063740" cy="470230"/>
          </a:xfrm>
          <a:prstGeom prst="rect">
            <a:avLst/>
          </a:prstGeom>
          <a:gradFill flip="none" rotWithShape="1">
            <a:gsLst>
              <a:gs pos="100000">
                <a:srgbClr val="B01513"/>
              </a:gs>
              <a:gs pos="0">
                <a:schemeClr val="accent1">
                  <a:tint val="44500"/>
                  <a:satMod val="16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0381" y="9333057"/>
            <a:ext cx="6502698" cy="523220"/>
          </a:xfrm>
          <a:prstGeom prst="rect">
            <a:avLst/>
          </a:prstGeom>
          <a:noFill/>
        </p:spPr>
        <p:txBody>
          <a:bodyPr wrap="square" rtlCol="0">
            <a:spAutoFit/>
          </a:bodyPr>
          <a:lstStyle/>
          <a:p>
            <a:r>
              <a:rPr lang="en-US" sz="2800" b="1" dirty="0" smtClean="0">
                <a:latin typeface="+mj-lt"/>
                <a:ea typeface="Cambria" panose="02040503050406030204" pitchFamily="18" charset="0"/>
              </a:rPr>
              <a:t>CCNA- Learning Objectives </a:t>
            </a:r>
            <a:endParaRPr lang="en-US" b="1" dirty="0" smtClean="0">
              <a:latin typeface="+mj-lt"/>
              <a:ea typeface="Cambria" panose="02040503050406030204" pitchFamily="18" charset="0"/>
            </a:endParaRPr>
          </a:p>
        </p:txBody>
      </p:sp>
    </p:spTree>
    <p:extLst>
      <p:ext uri="{BB962C8B-B14F-4D97-AF65-F5344CB8AC3E}">
        <p14:creationId xmlns:p14="http://schemas.microsoft.com/office/powerpoint/2010/main" val="19091135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311753" y="205433"/>
            <a:ext cx="6541847" cy="1477328"/>
          </a:xfrm>
          <a:prstGeom prst="rect">
            <a:avLst/>
          </a:prstGeom>
          <a:noFill/>
        </p:spPr>
        <p:txBody>
          <a:bodyPr wrap="square" rtlCol="0">
            <a:spAutoFit/>
          </a:bodyPr>
          <a:lstStyle/>
          <a:p>
            <a:pPr marL="285750" indent="-285750">
              <a:buFont typeface="Arial" panose="020B0604020202020204" pitchFamily="34" charset="0"/>
              <a:buChar char="•"/>
            </a:pPr>
            <a:r>
              <a:rPr lang="en-US" dirty="0"/>
              <a:t>Understanding the basic concepts of networking and deploying simple LANS</a:t>
            </a:r>
          </a:p>
          <a:p>
            <a:pPr marL="285750" indent="-285750">
              <a:buFont typeface="Arial" panose="020B0604020202020204" pitchFamily="34" charset="0"/>
              <a:buChar char="•"/>
            </a:pPr>
            <a:r>
              <a:rPr lang="en-US" dirty="0"/>
              <a:t>Employing internet connectivity</a:t>
            </a:r>
          </a:p>
          <a:p>
            <a:pPr marL="285750" indent="-285750">
              <a:buFont typeface="Arial" panose="020B0604020202020204" pitchFamily="34" charset="0"/>
              <a:buChar char="•"/>
            </a:pPr>
            <a:r>
              <a:rPr lang="en-US" dirty="0"/>
              <a:t>Managing basic security for networking devices</a:t>
            </a:r>
          </a:p>
          <a:p>
            <a:pPr marL="285750" indent="-285750">
              <a:buFont typeface="Arial" panose="020B0604020202020204" pitchFamily="34" charset="0"/>
              <a:buChar char="•"/>
            </a:pPr>
            <a:r>
              <a:rPr lang="en-US" dirty="0"/>
              <a:t>Understanding Ipv6 Fundamentals</a:t>
            </a:r>
          </a:p>
        </p:txBody>
      </p:sp>
      <p:sp>
        <p:nvSpPr>
          <p:cNvPr id="7" name="Rectangle 6"/>
          <p:cNvSpPr/>
          <p:nvPr/>
        </p:nvSpPr>
        <p:spPr>
          <a:xfrm>
            <a:off x="-205740" y="1908165"/>
            <a:ext cx="7063740" cy="470230"/>
          </a:xfrm>
          <a:prstGeom prst="rect">
            <a:avLst/>
          </a:prstGeom>
          <a:gradFill flip="none" rotWithShape="1">
            <a:gsLst>
              <a:gs pos="100000">
                <a:srgbClr val="B01513"/>
              </a:gs>
              <a:gs pos="0">
                <a:schemeClr val="accent1">
                  <a:tint val="44500"/>
                  <a:satMod val="16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4781" y="1881670"/>
            <a:ext cx="6502698" cy="523220"/>
          </a:xfrm>
          <a:prstGeom prst="rect">
            <a:avLst/>
          </a:prstGeom>
          <a:noFill/>
        </p:spPr>
        <p:txBody>
          <a:bodyPr wrap="square" rtlCol="0">
            <a:spAutoFit/>
          </a:bodyPr>
          <a:lstStyle/>
          <a:p>
            <a:r>
              <a:rPr lang="en-US" sz="2800" b="1" dirty="0" smtClean="0">
                <a:latin typeface="+mj-lt"/>
                <a:ea typeface="Cambria" panose="02040503050406030204" pitchFamily="18" charset="0"/>
              </a:rPr>
              <a:t>System Security </a:t>
            </a:r>
            <a:endParaRPr lang="en-US" b="1" dirty="0" smtClean="0">
              <a:latin typeface="+mj-lt"/>
              <a:ea typeface="Cambria" panose="02040503050406030204" pitchFamily="18" charset="0"/>
            </a:endParaRPr>
          </a:p>
        </p:txBody>
      </p:sp>
      <p:sp>
        <p:nvSpPr>
          <p:cNvPr id="9" name="TextBox 8"/>
          <p:cNvSpPr txBox="1"/>
          <p:nvPr/>
        </p:nvSpPr>
        <p:spPr>
          <a:xfrm>
            <a:off x="316153" y="2603799"/>
            <a:ext cx="6541847" cy="1200329"/>
          </a:xfrm>
          <a:prstGeom prst="rect">
            <a:avLst/>
          </a:prstGeom>
          <a:noFill/>
        </p:spPr>
        <p:txBody>
          <a:bodyPr wrap="square" rtlCol="0">
            <a:spAutoFit/>
          </a:bodyPr>
          <a:lstStyle/>
          <a:p>
            <a:pPr marL="285750" indent="-285750">
              <a:buFont typeface="Arial" panose="020B0604020202020204" pitchFamily="34" charset="0"/>
              <a:buChar char="•"/>
            </a:pPr>
            <a:r>
              <a:rPr lang="en-US" dirty="0"/>
              <a:t>Computer Security Basics</a:t>
            </a:r>
          </a:p>
          <a:p>
            <a:pPr marL="285750" indent="-285750">
              <a:buFont typeface="Arial" panose="020B0604020202020204" pitchFamily="34" charset="0"/>
              <a:buChar char="•"/>
            </a:pPr>
            <a:r>
              <a:rPr lang="en-US" dirty="0"/>
              <a:t>System Security Tools</a:t>
            </a:r>
          </a:p>
          <a:p>
            <a:pPr marL="285750" indent="-285750">
              <a:buFont typeface="Arial" panose="020B0604020202020204" pitchFamily="34" charset="0"/>
              <a:buChar char="•"/>
            </a:pPr>
            <a:r>
              <a:rPr lang="en-US" dirty="0"/>
              <a:t>Authentic Methods</a:t>
            </a:r>
          </a:p>
          <a:p>
            <a:pPr marL="285750" indent="-285750">
              <a:buFont typeface="Arial" panose="020B0604020202020204" pitchFamily="34" charset="0"/>
              <a:buChar char="•"/>
            </a:pPr>
            <a:r>
              <a:rPr lang="en-US" dirty="0"/>
              <a:t>Encryption Methods</a:t>
            </a:r>
          </a:p>
        </p:txBody>
      </p:sp>
      <p:sp>
        <p:nvSpPr>
          <p:cNvPr id="10" name="Rectangle 9"/>
          <p:cNvSpPr/>
          <p:nvPr/>
        </p:nvSpPr>
        <p:spPr>
          <a:xfrm>
            <a:off x="-205740" y="4029532"/>
            <a:ext cx="7063740" cy="470230"/>
          </a:xfrm>
          <a:prstGeom prst="rect">
            <a:avLst/>
          </a:prstGeom>
          <a:gradFill flip="none" rotWithShape="1">
            <a:gsLst>
              <a:gs pos="100000">
                <a:srgbClr val="B01513"/>
              </a:gs>
              <a:gs pos="0">
                <a:schemeClr val="accent1">
                  <a:tint val="44500"/>
                  <a:satMod val="16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74781" y="4003037"/>
            <a:ext cx="6502698" cy="523220"/>
          </a:xfrm>
          <a:prstGeom prst="rect">
            <a:avLst/>
          </a:prstGeom>
          <a:noFill/>
        </p:spPr>
        <p:txBody>
          <a:bodyPr wrap="square" rtlCol="0">
            <a:spAutoFit/>
          </a:bodyPr>
          <a:lstStyle/>
          <a:p>
            <a:r>
              <a:rPr lang="en-US" sz="2800" b="1" dirty="0" smtClean="0">
                <a:latin typeface="+mj-lt"/>
                <a:ea typeface="Cambria" panose="02040503050406030204" pitchFamily="18" charset="0"/>
              </a:rPr>
              <a:t>Network Security </a:t>
            </a:r>
            <a:endParaRPr lang="en-US" b="1" dirty="0" smtClean="0">
              <a:latin typeface="+mj-lt"/>
              <a:ea typeface="Cambria" panose="02040503050406030204" pitchFamily="18" charset="0"/>
            </a:endParaRPr>
          </a:p>
        </p:txBody>
      </p:sp>
      <p:sp>
        <p:nvSpPr>
          <p:cNvPr id="13" name="TextBox 12"/>
          <p:cNvSpPr txBox="1"/>
          <p:nvPr/>
        </p:nvSpPr>
        <p:spPr>
          <a:xfrm>
            <a:off x="316153" y="4725166"/>
            <a:ext cx="6541847" cy="923330"/>
          </a:xfrm>
          <a:prstGeom prst="rect">
            <a:avLst/>
          </a:prstGeom>
          <a:noFill/>
        </p:spPr>
        <p:txBody>
          <a:bodyPr wrap="square" rtlCol="0">
            <a:spAutoFit/>
          </a:bodyPr>
          <a:lstStyle/>
          <a:p>
            <a:pPr marL="285750" indent="-285750">
              <a:buFont typeface="Arial" panose="020B0604020202020204" pitchFamily="34" charset="0"/>
              <a:buChar char="•"/>
            </a:pPr>
            <a:r>
              <a:rPr lang="en-US" dirty="0"/>
              <a:t>Network Perimeter Security</a:t>
            </a:r>
          </a:p>
          <a:p>
            <a:pPr marL="285750" indent="-285750">
              <a:buFont typeface="Arial" panose="020B0604020202020204" pitchFamily="34" charset="0"/>
              <a:buChar char="•"/>
            </a:pPr>
            <a:r>
              <a:rPr lang="en-US" dirty="0"/>
              <a:t>Intrusion Detection and Prevention</a:t>
            </a:r>
          </a:p>
          <a:p>
            <a:pPr marL="285750" indent="-285750">
              <a:buFont typeface="Arial" panose="020B0604020202020204" pitchFamily="34" charset="0"/>
              <a:buChar char="•"/>
            </a:pPr>
            <a:r>
              <a:rPr lang="en-US" dirty="0"/>
              <a:t>Protect Network Traffic using IPSec</a:t>
            </a:r>
          </a:p>
        </p:txBody>
      </p:sp>
      <p:sp>
        <p:nvSpPr>
          <p:cNvPr id="14" name="Rectangle 13"/>
          <p:cNvSpPr/>
          <p:nvPr/>
        </p:nvSpPr>
        <p:spPr>
          <a:xfrm>
            <a:off x="-205740" y="5873900"/>
            <a:ext cx="7063740" cy="470230"/>
          </a:xfrm>
          <a:prstGeom prst="rect">
            <a:avLst/>
          </a:prstGeom>
          <a:gradFill flip="none" rotWithShape="1">
            <a:gsLst>
              <a:gs pos="100000">
                <a:srgbClr val="B01513"/>
              </a:gs>
              <a:gs pos="0">
                <a:schemeClr val="accent1">
                  <a:tint val="44500"/>
                  <a:satMod val="16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4781" y="5847405"/>
            <a:ext cx="6502698" cy="523220"/>
          </a:xfrm>
          <a:prstGeom prst="rect">
            <a:avLst/>
          </a:prstGeom>
          <a:noFill/>
        </p:spPr>
        <p:txBody>
          <a:bodyPr wrap="square" rtlCol="0">
            <a:spAutoFit/>
          </a:bodyPr>
          <a:lstStyle/>
          <a:p>
            <a:r>
              <a:rPr lang="en-US" sz="2800" b="1" dirty="0" smtClean="0">
                <a:latin typeface="+mj-lt"/>
                <a:ea typeface="Cambria" panose="02040503050406030204" pitchFamily="18" charset="0"/>
              </a:rPr>
              <a:t>Network Security &amp; Threats  </a:t>
            </a:r>
            <a:endParaRPr lang="en-US" b="1" dirty="0" smtClean="0">
              <a:latin typeface="+mj-lt"/>
              <a:ea typeface="Cambria" panose="02040503050406030204" pitchFamily="18" charset="0"/>
            </a:endParaRPr>
          </a:p>
        </p:txBody>
      </p:sp>
      <p:sp>
        <p:nvSpPr>
          <p:cNvPr id="16" name="TextBox 15"/>
          <p:cNvSpPr txBox="1"/>
          <p:nvPr/>
        </p:nvSpPr>
        <p:spPr>
          <a:xfrm>
            <a:off x="316153" y="6515948"/>
            <a:ext cx="6541847" cy="1754326"/>
          </a:xfrm>
          <a:prstGeom prst="rect">
            <a:avLst/>
          </a:prstGeom>
          <a:noFill/>
        </p:spPr>
        <p:txBody>
          <a:bodyPr wrap="square" rtlCol="0">
            <a:spAutoFit/>
          </a:bodyPr>
          <a:lstStyle/>
          <a:p>
            <a:pPr marL="285750" indent="-285750">
              <a:buFont typeface="Arial" panose="020B0604020202020204" pitchFamily="34" charset="0"/>
              <a:buChar char="•"/>
            </a:pPr>
            <a:r>
              <a:rPr lang="en-US" dirty="0"/>
              <a:t>Network Based Security</a:t>
            </a:r>
          </a:p>
          <a:p>
            <a:pPr marL="285750" indent="-285750">
              <a:buFont typeface="Arial" panose="020B0604020202020204" pitchFamily="34" charset="0"/>
              <a:buChar char="•"/>
            </a:pPr>
            <a:r>
              <a:rPr lang="en-US" dirty="0"/>
              <a:t>Threats &amp; Attacks</a:t>
            </a:r>
          </a:p>
          <a:p>
            <a:pPr marL="285750" indent="-285750">
              <a:buFont typeface="Arial" panose="020B0604020202020204" pitchFamily="34" charset="0"/>
              <a:buChar char="•"/>
            </a:pPr>
            <a:r>
              <a:rPr lang="en-US" dirty="0"/>
              <a:t>Apply Threats Mitigation</a:t>
            </a:r>
          </a:p>
          <a:p>
            <a:pPr marL="285750" indent="-285750">
              <a:buFont typeface="Arial" panose="020B0604020202020204" pitchFamily="34" charset="0"/>
              <a:buChar char="•"/>
            </a:pPr>
            <a:r>
              <a:rPr lang="en-US" dirty="0"/>
              <a:t>Techniques</a:t>
            </a:r>
          </a:p>
          <a:p>
            <a:pPr marL="285750" indent="-285750">
              <a:buFont typeface="Arial" panose="020B0604020202020204" pitchFamily="34" charset="0"/>
              <a:buChar char="•"/>
            </a:pPr>
            <a:r>
              <a:rPr lang="en-US" dirty="0"/>
              <a:t>Educate </a:t>
            </a:r>
            <a:r>
              <a:rPr lang="en-US" dirty="0" smtClean="0"/>
              <a:t>Users</a:t>
            </a:r>
            <a:r>
              <a:rPr lang="en-US" dirty="0">
                <a:hlinkClick r:id="rId2"/>
              </a:rPr>
              <a:t/>
            </a:r>
            <a:br>
              <a:rPr lang="en-US" dirty="0">
                <a:hlinkClick r:id="rId2"/>
              </a:rPr>
            </a:br>
            <a:endParaRPr lang="en-US" dirty="0"/>
          </a:p>
        </p:txBody>
      </p:sp>
      <p:sp>
        <p:nvSpPr>
          <p:cNvPr id="20" name="Rectangle 19"/>
          <p:cNvSpPr/>
          <p:nvPr/>
        </p:nvSpPr>
        <p:spPr>
          <a:xfrm>
            <a:off x="-205740" y="8088745"/>
            <a:ext cx="7063740" cy="470230"/>
          </a:xfrm>
          <a:prstGeom prst="rect">
            <a:avLst/>
          </a:prstGeom>
          <a:gradFill flip="none" rotWithShape="1">
            <a:gsLst>
              <a:gs pos="100000">
                <a:srgbClr val="B01513"/>
              </a:gs>
              <a:gs pos="0">
                <a:schemeClr val="accent1">
                  <a:tint val="44500"/>
                  <a:satMod val="16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4781" y="8062250"/>
            <a:ext cx="6502698" cy="523220"/>
          </a:xfrm>
          <a:prstGeom prst="rect">
            <a:avLst/>
          </a:prstGeom>
          <a:noFill/>
        </p:spPr>
        <p:txBody>
          <a:bodyPr wrap="square" rtlCol="0">
            <a:spAutoFit/>
          </a:bodyPr>
          <a:lstStyle/>
          <a:p>
            <a:r>
              <a:rPr lang="en-US" sz="2800" b="1" dirty="0" smtClean="0">
                <a:latin typeface="+mj-lt"/>
                <a:ea typeface="Cambria" panose="02040503050406030204" pitchFamily="18" charset="0"/>
              </a:rPr>
              <a:t>Network Management </a:t>
            </a:r>
            <a:endParaRPr lang="en-US" b="1" dirty="0" smtClean="0">
              <a:latin typeface="+mj-lt"/>
              <a:ea typeface="Cambria" panose="02040503050406030204" pitchFamily="18" charset="0"/>
            </a:endParaRPr>
          </a:p>
        </p:txBody>
      </p:sp>
      <p:sp>
        <p:nvSpPr>
          <p:cNvPr id="22" name="TextBox 21"/>
          <p:cNvSpPr txBox="1"/>
          <p:nvPr/>
        </p:nvSpPr>
        <p:spPr>
          <a:xfrm>
            <a:off x="316153" y="8784379"/>
            <a:ext cx="6541847" cy="1477328"/>
          </a:xfrm>
          <a:prstGeom prst="rect">
            <a:avLst/>
          </a:prstGeom>
          <a:noFill/>
        </p:spPr>
        <p:txBody>
          <a:bodyPr wrap="square" rtlCol="0">
            <a:spAutoFit/>
          </a:bodyPr>
          <a:lstStyle/>
          <a:p>
            <a:pPr marL="285750" indent="-285750">
              <a:buFont typeface="Arial" panose="020B0604020202020204" pitchFamily="34" charset="0"/>
              <a:buChar char="•"/>
            </a:pPr>
            <a:r>
              <a:rPr lang="en-US" dirty="0"/>
              <a:t>Network Monitoring</a:t>
            </a:r>
          </a:p>
          <a:p>
            <a:pPr marL="285750" indent="-285750">
              <a:buFont typeface="Arial" panose="020B0604020202020204" pitchFamily="34" charset="0"/>
              <a:buChar char="•"/>
            </a:pPr>
            <a:r>
              <a:rPr lang="en-US" dirty="0"/>
              <a:t>Configuration Management</a:t>
            </a:r>
          </a:p>
          <a:p>
            <a:pPr marL="285750" indent="-285750">
              <a:buFont typeface="Arial" panose="020B0604020202020204" pitchFamily="34" charset="0"/>
              <a:buChar char="•"/>
            </a:pPr>
            <a:r>
              <a:rPr lang="en-US" dirty="0"/>
              <a:t>Documentation</a:t>
            </a:r>
          </a:p>
          <a:p>
            <a:pPr marL="285750" indent="-285750">
              <a:buFont typeface="Arial" panose="020B0604020202020204" pitchFamily="34" charset="0"/>
              <a:buChar char="•"/>
            </a:pPr>
            <a:r>
              <a:rPr lang="en-US" dirty="0"/>
              <a:t>Network Performance</a:t>
            </a:r>
          </a:p>
          <a:p>
            <a:pPr marL="285750" indent="-285750">
              <a:buFont typeface="Arial" panose="020B0604020202020204" pitchFamily="34" charset="0"/>
              <a:buChar char="•"/>
            </a:pPr>
            <a:r>
              <a:rPr lang="en-US" dirty="0"/>
              <a:t>Optimization</a:t>
            </a:r>
          </a:p>
        </p:txBody>
      </p:sp>
    </p:spTree>
    <p:extLst>
      <p:ext uri="{BB962C8B-B14F-4D97-AF65-F5344CB8AC3E}">
        <p14:creationId xmlns:p14="http://schemas.microsoft.com/office/powerpoint/2010/main" val="3888909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05740" y="326528"/>
            <a:ext cx="7063740" cy="470230"/>
          </a:xfrm>
          <a:prstGeom prst="rect">
            <a:avLst/>
          </a:prstGeom>
          <a:gradFill flip="none" rotWithShape="1">
            <a:gsLst>
              <a:gs pos="100000">
                <a:srgbClr val="B01513"/>
              </a:gs>
              <a:gs pos="0">
                <a:schemeClr val="accent1">
                  <a:tint val="44500"/>
                  <a:satMod val="16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4781" y="300033"/>
            <a:ext cx="6502698" cy="523220"/>
          </a:xfrm>
          <a:prstGeom prst="rect">
            <a:avLst/>
          </a:prstGeom>
          <a:noFill/>
        </p:spPr>
        <p:txBody>
          <a:bodyPr wrap="square" rtlCol="0">
            <a:spAutoFit/>
          </a:bodyPr>
          <a:lstStyle/>
          <a:p>
            <a:r>
              <a:rPr lang="en-US" sz="2800" b="1" dirty="0" smtClean="0">
                <a:latin typeface="+mj-lt"/>
                <a:ea typeface="Cambria" panose="02040503050406030204" pitchFamily="18" charset="0"/>
              </a:rPr>
              <a:t>Network Troubleshooting </a:t>
            </a:r>
            <a:endParaRPr lang="en-US" b="1" dirty="0" smtClean="0">
              <a:latin typeface="+mj-lt"/>
              <a:ea typeface="Cambria" panose="02040503050406030204" pitchFamily="18" charset="0"/>
            </a:endParaRPr>
          </a:p>
        </p:txBody>
      </p:sp>
      <p:sp>
        <p:nvSpPr>
          <p:cNvPr id="9" name="TextBox 8"/>
          <p:cNvSpPr txBox="1"/>
          <p:nvPr/>
        </p:nvSpPr>
        <p:spPr>
          <a:xfrm>
            <a:off x="316153" y="917577"/>
            <a:ext cx="6541847" cy="1200329"/>
          </a:xfrm>
          <a:prstGeom prst="rect">
            <a:avLst/>
          </a:prstGeom>
          <a:noFill/>
        </p:spPr>
        <p:txBody>
          <a:bodyPr wrap="square" rtlCol="0">
            <a:spAutoFit/>
          </a:bodyPr>
          <a:lstStyle/>
          <a:p>
            <a:pPr marL="285750" indent="-285750">
              <a:buFont typeface="Arial" panose="020B0604020202020204" pitchFamily="34" charset="0"/>
              <a:buChar char="•"/>
            </a:pPr>
            <a:r>
              <a:rPr lang="en-US" dirty="0"/>
              <a:t>Network Troubleshooting</a:t>
            </a:r>
          </a:p>
          <a:p>
            <a:pPr marL="285750" indent="-285750">
              <a:buFont typeface="Arial" panose="020B0604020202020204" pitchFamily="34" charset="0"/>
              <a:buChar char="•"/>
            </a:pPr>
            <a:r>
              <a:rPr lang="en-US" dirty="0"/>
              <a:t>Utilities</a:t>
            </a:r>
          </a:p>
          <a:p>
            <a:pPr marL="285750" indent="-285750">
              <a:buFont typeface="Arial" panose="020B0604020202020204" pitchFamily="34" charset="0"/>
              <a:buChar char="•"/>
            </a:pPr>
            <a:r>
              <a:rPr lang="en-US" dirty="0"/>
              <a:t>Hardware Troubleshooting Tools</a:t>
            </a:r>
          </a:p>
          <a:p>
            <a:pPr marL="285750" indent="-285750">
              <a:buFont typeface="Arial" panose="020B0604020202020204" pitchFamily="34" charset="0"/>
              <a:buChar char="•"/>
            </a:pPr>
            <a:r>
              <a:rPr lang="en-US" dirty="0"/>
              <a:t>Common Connectivity Issues</a:t>
            </a:r>
          </a:p>
        </p:txBody>
      </p:sp>
      <p:sp>
        <p:nvSpPr>
          <p:cNvPr id="14" name="Rectangle 13"/>
          <p:cNvSpPr/>
          <p:nvPr/>
        </p:nvSpPr>
        <p:spPr>
          <a:xfrm>
            <a:off x="-205740" y="3227977"/>
            <a:ext cx="7063740" cy="470230"/>
          </a:xfrm>
          <a:prstGeom prst="rect">
            <a:avLst/>
          </a:prstGeom>
          <a:gradFill flip="none" rotWithShape="1">
            <a:gsLst>
              <a:gs pos="100000">
                <a:srgbClr val="B01513"/>
              </a:gs>
              <a:gs pos="0">
                <a:schemeClr val="accent1">
                  <a:tint val="44500"/>
                  <a:satMod val="16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4781" y="3201482"/>
            <a:ext cx="6502698" cy="523220"/>
          </a:xfrm>
          <a:prstGeom prst="rect">
            <a:avLst/>
          </a:prstGeom>
          <a:noFill/>
        </p:spPr>
        <p:txBody>
          <a:bodyPr wrap="square" rtlCol="0">
            <a:spAutoFit/>
          </a:bodyPr>
          <a:lstStyle/>
          <a:p>
            <a:r>
              <a:rPr lang="en-US" sz="2800" b="1" dirty="0" smtClean="0">
                <a:latin typeface="+mj-lt"/>
                <a:ea typeface="Cambria" panose="02040503050406030204" pitchFamily="18" charset="0"/>
              </a:rPr>
              <a:t>Network Security &amp; Threats  </a:t>
            </a:r>
            <a:endParaRPr lang="en-US" b="1" dirty="0" smtClean="0">
              <a:latin typeface="+mj-lt"/>
              <a:ea typeface="Cambria" panose="02040503050406030204" pitchFamily="18" charset="0"/>
            </a:endParaRPr>
          </a:p>
        </p:txBody>
      </p:sp>
      <p:sp>
        <p:nvSpPr>
          <p:cNvPr id="16" name="TextBox 15"/>
          <p:cNvSpPr txBox="1"/>
          <p:nvPr/>
        </p:nvSpPr>
        <p:spPr>
          <a:xfrm>
            <a:off x="316153" y="3870025"/>
            <a:ext cx="6541847" cy="6463308"/>
          </a:xfrm>
          <a:prstGeom prst="rect">
            <a:avLst/>
          </a:prstGeom>
          <a:noFill/>
        </p:spPr>
        <p:txBody>
          <a:bodyPr wrap="square" rtlCol="0">
            <a:spAutoFit/>
          </a:bodyPr>
          <a:lstStyle/>
          <a:p>
            <a:pPr marL="285750" indent="-285750">
              <a:buFont typeface="Arial" panose="020B0604020202020204" pitchFamily="34" charset="0"/>
              <a:buChar char="•"/>
            </a:pPr>
            <a:r>
              <a:rPr lang="en-US" dirty="0"/>
              <a:t>Operating system concepts</a:t>
            </a:r>
          </a:p>
          <a:p>
            <a:pPr marL="285750" indent="-285750">
              <a:buFont typeface="Arial" panose="020B0604020202020204" pitchFamily="34" charset="0"/>
              <a:buChar char="•"/>
            </a:pPr>
            <a:r>
              <a:rPr lang="en-US" dirty="0"/>
              <a:t>Linux ideas and history</a:t>
            </a:r>
          </a:p>
          <a:p>
            <a:pPr marL="285750" indent="-285750">
              <a:buFont typeface="Arial" panose="020B0604020202020204" pitchFamily="34" charset="0"/>
              <a:buChar char="•"/>
            </a:pPr>
            <a:r>
              <a:rPr lang="en-US" dirty="0"/>
              <a:t>Linux uses basic</a:t>
            </a:r>
          </a:p>
          <a:p>
            <a:pPr marL="285750" indent="-285750">
              <a:buFont typeface="Arial" panose="020B0604020202020204" pitchFamily="34" charset="0"/>
              <a:buChar char="•"/>
            </a:pPr>
            <a:r>
              <a:rPr lang="en-US" dirty="0"/>
              <a:t>Running Commands and getting helps</a:t>
            </a:r>
          </a:p>
          <a:p>
            <a:pPr marL="285750" indent="-285750">
              <a:buFont typeface="Arial" panose="020B0604020202020204" pitchFamily="34" charset="0"/>
              <a:buChar char="•"/>
            </a:pPr>
            <a:r>
              <a:rPr lang="en-US" dirty="0"/>
              <a:t>Browsing the file system</a:t>
            </a:r>
          </a:p>
          <a:p>
            <a:pPr marL="285750" indent="-285750">
              <a:buFont typeface="Arial" panose="020B0604020202020204" pitchFamily="34" charset="0"/>
              <a:buChar char="•"/>
            </a:pPr>
            <a:r>
              <a:rPr lang="en-US" dirty="0"/>
              <a:t>The X-Windows System</a:t>
            </a:r>
          </a:p>
          <a:p>
            <a:pPr marL="285750" indent="-285750">
              <a:buFont typeface="Arial" panose="020B0604020202020204" pitchFamily="34" charset="0"/>
              <a:buChar char="•"/>
            </a:pPr>
            <a:r>
              <a:rPr lang="en-US" dirty="0"/>
              <a:t>Users, Groups and Permissions</a:t>
            </a:r>
          </a:p>
          <a:p>
            <a:pPr marL="285750" indent="-285750">
              <a:buFont typeface="Arial" panose="020B0604020202020204" pitchFamily="34" charset="0"/>
              <a:buChar char="•"/>
            </a:pPr>
            <a:r>
              <a:rPr lang="en-US" dirty="0"/>
              <a:t>Advance Topic in Users</a:t>
            </a:r>
          </a:p>
          <a:p>
            <a:pPr marL="285750" indent="-285750">
              <a:buFont typeface="Arial" panose="020B0604020202020204" pitchFamily="34" charset="0"/>
              <a:buChar char="•"/>
            </a:pPr>
            <a:r>
              <a:rPr lang="en-US" dirty="0"/>
              <a:t>Groups and Permission</a:t>
            </a:r>
          </a:p>
          <a:p>
            <a:pPr marL="285750" indent="-285750">
              <a:buFont typeface="Arial" panose="020B0604020202020204" pitchFamily="34" charset="0"/>
              <a:buChar char="•"/>
            </a:pPr>
            <a:r>
              <a:rPr lang="en-US" dirty="0"/>
              <a:t>The Linux File System- in Depth</a:t>
            </a:r>
          </a:p>
          <a:p>
            <a:pPr marL="285750" indent="-285750">
              <a:buFont typeface="Arial" panose="020B0604020202020204" pitchFamily="34" charset="0"/>
              <a:buChar char="•"/>
            </a:pPr>
            <a:r>
              <a:rPr lang="en-US" dirty="0"/>
              <a:t>Vim: An Advance Text Editor</a:t>
            </a:r>
          </a:p>
          <a:p>
            <a:pPr marL="285750" indent="-285750">
              <a:buFont typeface="Arial" panose="020B0604020202020204" pitchFamily="34" charset="0"/>
              <a:buChar char="•"/>
            </a:pPr>
            <a:r>
              <a:rPr lang="en-US" dirty="0"/>
              <a:t>Standard I/O and Pipes</a:t>
            </a:r>
          </a:p>
          <a:p>
            <a:pPr marL="285750" indent="-285750">
              <a:buFont typeface="Arial" panose="020B0604020202020204" pitchFamily="34" charset="0"/>
              <a:buChar char="•"/>
            </a:pPr>
            <a:r>
              <a:rPr lang="en-US" dirty="0"/>
              <a:t>Using the Bash Shell</a:t>
            </a:r>
          </a:p>
          <a:p>
            <a:pPr marL="285750" indent="-285750">
              <a:buFont typeface="Arial" panose="020B0604020202020204" pitchFamily="34" charset="0"/>
              <a:buChar char="•"/>
            </a:pPr>
            <a:r>
              <a:rPr lang="en-US" dirty="0"/>
              <a:t>Configuring the Bash Shell</a:t>
            </a:r>
          </a:p>
          <a:p>
            <a:pPr marL="285750" indent="-285750">
              <a:buFont typeface="Arial" panose="020B0604020202020204" pitchFamily="34" charset="0"/>
              <a:buChar char="•"/>
            </a:pPr>
            <a:r>
              <a:rPr lang="en-US" dirty="0"/>
              <a:t>Text Processing Tools</a:t>
            </a:r>
          </a:p>
          <a:p>
            <a:pPr marL="285750" indent="-285750">
              <a:buFont typeface="Arial" panose="020B0604020202020204" pitchFamily="34" charset="0"/>
              <a:buChar char="•"/>
            </a:pPr>
            <a:r>
              <a:rPr lang="en-US" dirty="0"/>
              <a:t>Shell Programming</a:t>
            </a:r>
          </a:p>
          <a:p>
            <a:pPr marL="285750" indent="-285750">
              <a:buFont typeface="Arial" panose="020B0604020202020204" pitchFamily="34" charset="0"/>
              <a:buChar char="•"/>
            </a:pPr>
            <a:r>
              <a:rPr lang="en-US" dirty="0"/>
              <a:t>Investigation and Managing Process</a:t>
            </a:r>
          </a:p>
          <a:p>
            <a:pPr marL="285750" indent="-285750">
              <a:buFont typeface="Arial" panose="020B0604020202020204" pitchFamily="34" charset="0"/>
              <a:buChar char="•"/>
            </a:pPr>
            <a:r>
              <a:rPr lang="en-US" dirty="0"/>
              <a:t>Finding and Processing Files</a:t>
            </a:r>
          </a:p>
          <a:p>
            <a:pPr marL="285750" indent="-285750">
              <a:buFont typeface="Arial" panose="020B0604020202020204" pitchFamily="34" charset="0"/>
              <a:buChar char="•"/>
            </a:pPr>
            <a:r>
              <a:rPr lang="en-US" dirty="0"/>
              <a:t>Basic System Configuration Tools</a:t>
            </a:r>
          </a:p>
          <a:p>
            <a:pPr marL="285750" indent="-285750">
              <a:buFont typeface="Arial" panose="020B0604020202020204" pitchFamily="34" charset="0"/>
              <a:buChar char="•"/>
            </a:pPr>
            <a:r>
              <a:rPr lang="en-US" dirty="0"/>
              <a:t>Introduction of Linux</a:t>
            </a:r>
          </a:p>
          <a:p>
            <a:pPr marL="285750" indent="-285750">
              <a:buFont typeface="Arial" panose="020B0604020202020204" pitchFamily="34" charset="0"/>
              <a:buChar char="•"/>
            </a:pPr>
            <a:r>
              <a:rPr lang="en-US" dirty="0"/>
              <a:t>FTP Server</a:t>
            </a:r>
          </a:p>
          <a:p>
            <a:pPr marL="285750" indent="-285750">
              <a:buFont typeface="Arial" panose="020B0604020202020204" pitchFamily="34" charset="0"/>
              <a:buChar char="•"/>
            </a:pPr>
            <a:r>
              <a:rPr lang="en-US" dirty="0"/>
              <a:t>Users and Group administration</a:t>
            </a:r>
          </a:p>
          <a:p>
            <a:pPr marL="285750" indent="-285750">
              <a:buFont typeface="Arial" panose="020B0604020202020204" pitchFamily="34" charset="0"/>
              <a:buChar char="•"/>
            </a:pPr>
            <a:r>
              <a:rPr lang="en-US" dirty="0"/>
              <a:t>Advanced Files Permission</a:t>
            </a:r>
          </a:p>
        </p:txBody>
      </p:sp>
      <p:sp>
        <p:nvSpPr>
          <p:cNvPr id="17" name="Rectangle 16"/>
          <p:cNvSpPr/>
          <p:nvPr/>
        </p:nvSpPr>
        <p:spPr>
          <a:xfrm>
            <a:off x="1497330" y="2238725"/>
            <a:ext cx="3657600" cy="680937"/>
          </a:xfrm>
          <a:prstGeom prst="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rgbClr val="FF0000"/>
                </a:solidFill>
                <a:latin typeface="Calibri" panose="020F0502020204030204" pitchFamily="34" charset="0"/>
              </a:rPr>
              <a:t>Module-3 </a:t>
            </a:r>
            <a:endParaRPr lang="en-US" sz="4400" dirty="0"/>
          </a:p>
        </p:txBody>
      </p:sp>
    </p:spTree>
    <p:extLst>
      <p:ext uri="{BB962C8B-B14F-4D97-AF65-F5344CB8AC3E}">
        <p14:creationId xmlns:p14="http://schemas.microsoft.com/office/powerpoint/2010/main" val="12762326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197645" y="329654"/>
            <a:ext cx="7063740" cy="470230"/>
          </a:xfrm>
          <a:prstGeom prst="rect">
            <a:avLst/>
          </a:prstGeom>
          <a:gradFill flip="none" rotWithShape="1">
            <a:gsLst>
              <a:gs pos="100000">
                <a:srgbClr val="B01513"/>
              </a:gs>
              <a:gs pos="0">
                <a:schemeClr val="accent1">
                  <a:tint val="44500"/>
                  <a:satMod val="16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160510" y="310797"/>
            <a:ext cx="4422745" cy="461665"/>
          </a:xfrm>
          <a:prstGeom prst="rect">
            <a:avLst/>
          </a:prstGeom>
          <a:noFill/>
        </p:spPr>
        <p:txBody>
          <a:bodyPr wrap="square" rtlCol="0">
            <a:spAutoFit/>
          </a:bodyPr>
          <a:lstStyle/>
          <a:p>
            <a:r>
              <a:rPr lang="en-US" sz="2400" b="1" dirty="0" smtClean="0"/>
              <a:t>Why choose ifda institute</a:t>
            </a:r>
            <a:endParaRPr lang="en-US" sz="2400" dirty="0"/>
          </a:p>
        </p:txBody>
      </p:sp>
      <p:sp>
        <p:nvSpPr>
          <p:cNvPr id="23" name="TextBox 22"/>
          <p:cNvSpPr txBox="1"/>
          <p:nvPr/>
        </p:nvSpPr>
        <p:spPr>
          <a:xfrm>
            <a:off x="359194" y="863700"/>
            <a:ext cx="5933872" cy="2554545"/>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t>Expert Trainers</a:t>
            </a:r>
            <a:endParaRPr lang="en-US" sz="2000" b="1" dirty="0"/>
          </a:p>
          <a:p>
            <a:pPr marL="342900" indent="-342900">
              <a:buFont typeface="Arial" panose="020B0604020202020204" pitchFamily="34" charset="0"/>
              <a:buChar char="•"/>
            </a:pPr>
            <a:r>
              <a:rPr lang="en-US" sz="2000" dirty="0" smtClean="0"/>
              <a:t>Flexible Batch </a:t>
            </a:r>
          </a:p>
          <a:p>
            <a:pPr marL="342900" indent="-342900">
              <a:buFont typeface="Arial" panose="020B0604020202020204" pitchFamily="34" charset="0"/>
              <a:buChar char="•"/>
            </a:pPr>
            <a:r>
              <a:rPr lang="en-US" sz="2000" dirty="0" smtClean="0"/>
              <a:t>Online class</a:t>
            </a:r>
          </a:p>
          <a:p>
            <a:pPr marL="342900" indent="-342900">
              <a:buFont typeface="Arial" panose="020B0604020202020204" pitchFamily="34" charset="0"/>
              <a:buChar char="•"/>
            </a:pPr>
            <a:r>
              <a:rPr lang="en-US" sz="2000" dirty="0" smtClean="0"/>
              <a:t>Doubt class </a:t>
            </a:r>
          </a:p>
          <a:p>
            <a:pPr marL="342900" indent="-342900">
              <a:buFont typeface="Arial" panose="020B0604020202020204" pitchFamily="34" charset="0"/>
              <a:buChar char="•"/>
            </a:pPr>
            <a:r>
              <a:rPr lang="en-US" sz="2000" dirty="0" smtClean="0"/>
              <a:t>Job Oriented Training </a:t>
            </a:r>
          </a:p>
          <a:p>
            <a:pPr marL="342900" indent="-342900">
              <a:buFont typeface="Arial" panose="020B0604020202020204" pitchFamily="34" charset="0"/>
              <a:buChar char="•"/>
            </a:pPr>
            <a:r>
              <a:rPr lang="en-US" sz="2000" dirty="0" smtClean="0"/>
              <a:t>Live Project Work  </a:t>
            </a:r>
          </a:p>
          <a:p>
            <a:pPr marL="342900" indent="-342900">
              <a:buFont typeface="Arial" panose="020B0604020202020204" pitchFamily="34" charset="0"/>
              <a:buChar char="•"/>
            </a:pPr>
            <a:r>
              <a:rPr lang="en-US" sz="2000" dirty="0" smtClean="0"/>
              <a:t>Verifiable certificate </a:t>
            </a:r>
          </a:p>
          <a:p>
            <a:pPr marL="342900" indent="-342900">
              <a:buFont typeface="Arial" panose="020B0604020202020204" pitchFamily="34" charset="0"/>
              <a:buChar char="•"/>
            </a:pPr>
            <a:r>
              <a:rPr lang="en-US" sz="2000" dirty="0" smtClean="0"/>
              <a:t>100% Job assistance </a:t>
            </a:r>
            <a:endParaRPr lang="en-US" sz="2000" dirty="0"/>
          </a:p>
        </p:txBody>
      </p:sp>
      <p:sp>
        <p:nvSpPr>
          <p:cNvPr id="24" name="Rectangle 23"/>
          <p:cNvSpPr/>
          <p:nvPr/>
        </p:nvSpPr>
        <p:spPr>
          <a:xfrm>
            <a:off x="-205740" y="3604303"/>
            <a:ext cx="7063740" cy="470230"/>
          </a:xfrm>
          <a:prstGeom prst="rect">
            <a:avLst/>
          </a:prstGeom>
          <a:gradFill flip="none" rotWithShape="1">
            <a:gsLst>
              <a:gs pos="100000">
                <a:srgbClr val="B01513"/>
              </a:gs>
              <a:gs pos="0">
                <a:schemeClr val="accent1">
                  <a:tint val="44500"/>
                  <a:satMod val="16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59194" y="4288241"/>
            <a:ext cx="5836596" cy="2862322"/>
          </a:xfrm>
          <a:prstGeom prst="rect">
            <a:avLst/>
          </a:prstGeom>
          <a:noFill/>
        </p:spPr>
        <p:txBody>
          <a:bodyPr wrap="square" rtlCol="0">
            <a:spAutoFit/>
          </a:bodyPr>
          <a:lstStyle/>
          <a:p>
            <a:pPr marL="342900" indent="-342900">
              <a:buFont typeface="Wingdings" panose="05000000000000000000" pitchFamily="2" charset="2"/>
              <a:buChar char="Ø"/>
            </a:pPr>
            <a:r>
              <a:rPr lang="en-US" sz="2000" dirty="0" smtClean="0"/>
              <a:t>Senior Systems Engineer</a:t>
            </a:r>
          </a:p>
          <a:p>
            <a:pPr marL="342900" indent="-342900">
              <a:buFont typeface="Wingdings" panose="05000000000000000000" pitchFamily="2" charset="2"/>
              <a:buChar char="Ø"/>
            </a:pPr>
            <a:r>
              <a:rPr lang="en-US" sz="2000" dirty="0" smtClean="0"/>
              <a:t>Senior Computer Hardware Engineer</a:t>
            </a:r>
          </a:p>
          <a:p>
            <a:pPr marL="342900" indent="-342900">
              <a:buFont typeface="Wingdings" panose="05000000000000000000" pitchFamily="2" charset="2"/>
              <a:buChar char="Ø"/>
            </a:pPr>
            <a:r>
              <a:rPr lang="en-US" sz="2000" dirty="0" smtClean="0"/>
              <a:t>Sr. Systems Engineer</a:t>
            </a:r>
            <a:r>
              <a:rPr lang="en-US" sz="2000" dirty="0"/>
              <a:t> </a:t>
            </a:r>
            <a:r>
              <a:rPr lang="en-US" sz="2000" dirty="0" smtClean="0"/>
              <a:t>( Computer Hardware )</a:t>
            </a:r>
          </a:p>
          <a:p>
            <a:pPr marL="342900" indent="-342900">
              <a:buFont typeface="Wingdings" panose="05000000000000000000" pitchFamily="2" charset="2"/>
              <a:buChar char="Ø"/>
            </a:pPr>
            <a:r>
              <a:rPr lang="en-US" sz="2000" dirty="0" smtClean="0"/>
              <a:t>Hardware Engineer</a:t>
            </a:r>
          </a:p>
          <a:p>
            <a:pPr marL="342900" indent="-342900">
              <a:buFont typeface="Wingdings" panose="05000000000000000000" pitchFamily="2" charset="2"/>
              <a:buChar char="Ø"/>
            </a:pPr>
            <a:r>
              <a:rPr lang="en-US" sz="2000" dirty="0" smtClean="0"/>
              <a:t>Network Engineer</a:t>
            </a:r>
          </a:p>
          <a:p>
            <a:pPr marL="342900" indent="-342900">
              <a:buFont typeface="Wingdings" panose="05000000000000000000" pitchFamily="2" charset="2"/>
              <a:buChar char="Ø"/>
            </a:pPr>
            <a:r>
              <a:rPr lang="en-US" sz="2000" dirty="0" smtClean="0"/>
              <a:t>Network Administrator </a:t>
            </a:r>
          </a:p>
          <a:p>
            <a:pPr marL="342900" indent="-342900">
              <a:buFont typeface="Wingdings" panose="05000000000000000000" pitchFamily="2" charset="2"/>
              <a:buChar char="Ø"/>
            </a:pPr>
            <a:r>
              <a:rPr lang="en-US" sz="2000" dirty="0" smtClean="0"/>
              <a:t>Network Analyst</a:t>
            </a:r>
          </a:p>
          <a:p>
            <a:pPr marL="342900" indent="-342900">
              <a:buFont typeface="Wingdings" panose="05000000000000000000" pitchFamily="2" charset="2"/>
              <a:buChar char="Ø"/>
            </a:pPr>
            <a:r>
              <a:rPr lang="en-US" sz="2000" dirty="0" smtClean="0"/>
              <a:t>Information System Administrator </a:t>
            </a:r>
          </a:p>
          <a:p>
            <a:pPr marL="342900" indent="-342900">
              <a:buFont typeface="Wingdings" panose="05000000000000000000" pitchFamily="2" charset="2"/>
              <a:buChar char="Ø"/>
            </a:pPr>
            <a:r>
              <a:rPr lang="en-US" sz="2000" dirty="0" smtClean="0"/>
              <a:t>Enterpreneur </a:t>
            </a:r>
          </a:p>
        </p:txBody>
      </p:sp>
      <p:sp>
        <p:nvSpPr>
          <p:cNvPr id="26" name="TextBox 25"/>
          <p:cNvSpPr txBox="1"/>
          <p:nvPr/>
        </p:nvSpPr>
        <p:spPr>
          <a:xfrm>
            <a:off x="254455" y="3603017"/>
            <a:ext cx="3071675" cy="461665"/>
          </a:xfrm>
          <a:prstGeom prst="rect">
            <a:avLst/>
          </a:prstGeom>
          <a:noFill/>
        </p:spPr>
        <p:txBody>
          <a:bodyPr wrap="none" rtlCol="0">
            <a:spAutoFit/>
          </a:bodyPr>
          <a:lstStyle/>
          <a:p>
            <a:r>
              <a:rPr lang="en-US" sz="2400" b="1" dirty="0" smtClean="0"/>
              <a:t>Career Opportunity</a:t>
            </a:r>
            <a:endParaRPr lang="en-US" b="1" dirty="0"/>
          </a:p>
        </p:txBody>
      </p:sp>
      <p:sp>
        <p:nvSpPr>
          <p:cNvPr id="27" name="TextBox 26"/>
          <p:cNvSpPr txBox="1"/>
          <p:nvPr/>
        </p:nvSpPr>
        <p:spPr>
          <a:xfrm>
            <a:off x="189931" y="10200024"/>
            <a:ext cx="6470041" cy="276999"/>
          </a:xfrm>
          <a:prstGeom prst="rect">
            <a:avLst/>
          </a:prstGeom>
          <a:noFill/>
        </p:spPr>
        <p:txBody>
          <a:bodyPr wrap="none" rtlCol="0">
            <a:spAutoFit/>
          </a:bodyPr>
          <a:lstStyle/>
          <a:p>
            <a:r>
              <a:rPr lang="en-US" sz="1200" dirty="0" smtClean="0"/>
              <a:t>Tele- 011-26482274, Mob:- 9999196162,  9999199651,  E-mail- </a:t>
            </a:r>
            <a:r>
              <a:rPr lang="en-US" sz="1200" dirty="0" smtClean="0">
                <a:hlinkClick r:id="rId2"/>
              </a:rPr>
              <a:t>Info@ifda.in</a:t>
            </a:r>
            <a:r>
              <a:rPr lang="en-US" sz="1200" dirty="0" smtClean="0"/>
              <a:t>, web- ifda.in</a:t>
            </a:r>
            <a:endParaRPr lang="en-US" sz="1200" dirty="0"/>
          </a:p>
        </p:txBody>
      </p:sp>
      <p:sp>
        <p:nvSpPr>
          <p:cNvPr id="28" name="Rectangle 27"/>
          <p:cNvSpPr/>
          <p:nvPr/>
        </p:nvSpPr>
        <p:spPr>
          <a:xfrm flipV="1">
            <a:off x="-8095" y="10154305"/>
            <a:ext cx="6866095"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123502" y="9519339"/>
            <a:ext cx="6989597" cy="646331"/>
          </a:xfrm>
          <a:prstGeom prst="rect">
            <a:avLst/>
          </a:prstGeom>
          <a:noFill/>
        </p:spPr>
        <p:txBody>
          <a:bodyPr wrap="square" rtlCol="0">
            <a:spAutoFit/>
          </a:bodyPr>
          <a:lstStyle/>
          <a:p>
            <a:pPr algn="ctr"/>
            <a:r>
              <a:rPr lang="en-US" sz="1200" dirty="0" smtClean="0"/>
              <a:t>Registered </a:t>
            </a:r>
            <a:r>
              <a:rPr lang="en-US" sz="1200" dirty="0"/>
              <a:t>Office </a:t>
            </a:r>
            <a:r>
              <a:rPr lang="en-US" sz="1200" dirty="0" smtClean="0"/>
              <a:t>– H-18/B, 2</a:t>
            </a:r>
            <a:r>
              <a:rPr lang="en-US" sz="1200" baseline="30000" dirty="0" smtClean="0"/>
              <a:t>n</a:t>
            </a:r>
            <a:r>
              <a:rPr lang="en-US" sz="1200" baseline="30000" dirty="0"/>
              <a:t>d</a:t>
            </a:r>
            <a:r>
              <a:rPr lang="en-US" sz="1200" dirty="0" smtClean="0"/>
              <a:t> </a:t>
            </a:r>
            <a:r>
              <a:rPr lang="en-US" sz="1200" dirty="0"/>
              <a:t>floor,  Kalkaji Main </a:t>
            </a:r>
            <a:r>
              <a:rPr lang="en-US" sz="1200" dirty="0" smtClean="0"/>
              <a:t>Road</a:t>
            </a:r>
            <a:r>
              <a:rPr lang="en-US" sz="1200" dirty="0"/>
              <a:t>, </a:t>
            </a:r>
            <a:r>
              <a:rPr lang="en-US" sz="1200" dirty="0" smtClean="0"/>
              <a:t>ND-19</a:t>
            </a:r>
          </a:p>
          <a:p>
            <a:pPr algn="ctr"/>
            <a:r>
              <a:rPr lang="en-US" sz="1200" dirty="0" smtClean="0"/>
              <a:t>Head office G-33, 1</a:t>
            </a:r>
            <a:r>
              <a:rPr lang="en-US" sz="1200" baseline="30000" dirty="0" smtClean="0"/>
              <a:t>st</a:t>
            </a:r>
            <a:r>
              <a:rPr lang="en-US" sz="1200" dirty="0" smtClean="0"/>
              <a:t> floor,  Kalkaji Main Road, New Delhi-19</a:t>
            </a:r>
          </a:p>
          <a:p>
            <a:pPr algn="ctr"/>
            <a:r>
              <a:rPr lang="en-US" sz="1200" dirty="0" smtClean="0"/>
              <a:t>Branch:- E-9, 2</a:t>
            </a:r>
            <a:r>
              <a:rPr lang="en-US" sz="1200" baseline="30000" dirty="0" smtClean="0"/>
              <a:t>nd</a:t>
            </a:r>
            <a:r>
              <a:rPr lang="en-US" sz="1200" dirty="0" smtClean="0"/>
              <a:t> floor, </a:t>
            </a:r>
            <a:r>
              <a:rPr lang="en-US" sz="1200" dirty="0"/>
              <a:t>C</a:t>
            </a:r>
            <a:r>
              <a:rPr lang="en-US" sz="1200" dirty="0" smtClean="0"/>
              <a:t>handramal Complex, Near Police station, Badarpur, ND-44</a:t>
            </a:r>
            <a:endParaRPr lang="en-US" sz="1200" dirty="0"/>
          </a:p>
        </p:txBody>
      </p:sp>
    </p:spTree>
    <p:extLst>
      <p:ext uri="{BB962C8B-B14F-4D97-AF65-F5344CB8AC3E}">
        <p14:creationId xmlns:p14="http://schemas.microsoft.com/office/powerpoint/2010/main" val="260313899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5803</TotalTime>
  <Words>837</Words>
  <Application>Microsoft Office PowerPoint</Application>
  <PresentationFormat>Custom</PresentationFormat>
  <Paragraphs>187</Paragraphs>
  <Slides>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Calibri</vt:lpstr>
      <vt:lpstr>Cambria</vt:lpstr>
      <vt:lpstr>Century Gothic</vt:lpstr>
      <vt:lpstr>Wingdings</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Admin</cp:lastModifiedBy>
  <cp:revision>265</cp:revision>
  <dcterms:created xsi:type="dcterms:W3CDTF">2022-05-09T07:40:20Z</dcterms:created>
  <dcterms:modified xsi:type="dcterms:W3CDTF">2022-10-29T12:36:49Z</dcterms:modified>
</cp:coreProperties>
</file>